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7"/>
  </p:handoutMasterIdLst>
  <p:sldIdLst>
    <p:sldId id="258" r:id="rId2"/>
    <p:sldId id="299" r:id="rId3"/>
    <p:sldId id="301" r:id="rId4"/>
    <p:sldId id="304" r:id="rId5"/>
    <p:sldId id="305" r:id="rId6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574F5078-43DE-414F-B780-CDB9C3662E0F}" type="datetimeFigureOut">
              <a:rPr lang="en-US"/>
              <a:pPr/>
              <a:t>2/25/2021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robslink.com/SA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4800" b="1" dirty="0">
                <a:latin typeface="Arial Unicode MS" pitchFamily="34" charset="-128"/>
              </a:rPr>
              <a:t>Data Visualization in SAS:  An Interlude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endParaRPr lang="en-US" sz="12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7620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dirty="0"/>
              <a:t>Data visualization (though graphical displays, plots, interactive graphics, etc.) is increasingly important for modern statisticians and data scientists.</a:t>
            </a:r>
          </a:p>
          <a:p>
            <a:pPr marL="0" indent="342900" eaLnBrk="1" hangingPunct="1"/>
            <a:r>
              <a:rPr lang="en-US" dirty="0"/>
              <a:t>Visualization tools can be a great way to recognize patterns in data.</a:t>
            </a:r>
          </a:p>
          <a:p>
            <a:pPr marL="0" indent="342900" eaLnBrk="1" hangingPunct="1"/>
            <a:r>
              <a:rPr lang="en-US" dirty="0"/>
              <a:t>Perhaps most importantly graphical presentations can communicate conclusions about the data to consumers or clients who are not statistics experts.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" y="6858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dirty="0">
                <a:effectLst/>
              </a:rPr>
              <a:t>SAS has traditionally been behind more nimble software (like R) in terms of graphics capability, but SAS has improved over the years.</a:t>
            </a:r>
          </a:p>
          <a:p>
            <a:pPr marL="0" indent="342900" eaLnBrk="1" hangingPunct="1"/>
            <a:r>
              <a:rPr lang="en-US" dirty="0">
                <a:effectLst/>
              </a:rPr>
              <a:t>See examples comparing PROC PLOT to PROC GPLOT to PROC SGPLOT.</a:t>
            </a:r>
          </a:p>
          <a:p>
            <a:pPr marL="0" indent="342900" eaLnBrk="1" hangingPunct="1"/>
            <a:r>
              <a:rPr lang="en-US" dirty="0">
                <a:effectLst/>
              </a:rPr>
              <a:t>Some really great data visualizations can be done in SAS, but it is not easy.</a:t>
            </a:r>
          </a:p>
          <a:p>
            <a:pPr marL="0" indent="342900" eaLnBrk="1" hangingPunct="1"/>
            <a:r>
              <a:rPr lang="en-US" dirty="0">
                <a:effectLst/>
              </a:rPr>
              <a:t>It often requires some very detailed programming and creative use of the DATA step and various procedures.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84645"/>
      </p:ext>
    </p:extLst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" y="6858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dirty="0">
                <a:effectLst/>
              </a:rPr>
              <a:t>There are some nice examples of coding some cool data visualizations available online.</a:t>
            </a:r>
          </a:p>
          <a:p>
            <a:pPr marL="0" indent="342900" eaLnBrk="1" hangingPunct="1"/>
            <a:r>
              <a:rPr lang="en-US" dirty="0">
                <a:effectLst/>
              </a:rPr>
              <a:t>Keith Cranford presented some nice examples of SAS data visualizations in his article at: </a:t>
            </a:r>
            <a:r>
              <a:rPr lang="en-US" sz="1600" dirty="0">
                <a:effectLst/>
              </a:rPr>
              <a:t>https://www.lexjansen.com/scsug/2010/Cranford/Data_Visualization_with_SAS.pdf</a:t>
            </a:r>
          </a:p>
          <a:p>
            <a:pPr marL="0" indent="0" eaLnBrk="1" hangingPunct="1">
              <a:buNone/>
            </a:pPr>
            <a:endParaRPr lang="en-US" dirty="0">
              <a:effectLst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73350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2" y="6858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dirty="0">
                <a:effectLst/>
              </a:rPr>
              <a:t>The most incredible resource for data visualizations in SAS that I have seen in Robert Allison’s website and associated blog:</a:t>
            </a:r>
          </a:p>
          <a:p>
            <a:pPr marL="0" indent="0" eaLnBrk="1" hangingPunct="1">
              <a:buNone/>
            </a:pPr>
            <a:r>
              <a:rPr lang="en-US" dirty="0">
                <a:effectLst/>
                <a:hlinkClick r:id="rId2"/>
              </a:rPr>
              <a:t>http://robslink.com/SAS/</a:t>
            </a:r>
            <a:endParaRPr lang="en-US" dirty="0">
              <a:effectLst/>
            </a:endParaRPr>
          </a:p>
          <a:p>
            <a:pPr eaLnBrk="1" hangingPunct="1"/>
            <a:r>
              <a:rPr lang="en-US" dirty="0">
                <a:effectLst/>
              </a:rPr>
              <a:t>He has also written several books and e-books on SAS graphics; links to them can be found on his website.</a:t>
            </a:r>
          </a:p>
          <a:p>
            <a:pPr eaLnBrk="1" hangingPunct="1"/>
            <a:r>
              <a:rPr lang="en-US" dirty="0">
                <a:effectLst/>
              </a:rPr>
              <a:t>You can spend a lot of time looking at all the cool graphs (and SAS code to create them) that he has made available.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515084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275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Unicode MS</vt:lpstr>
      <vt:lpstr>Tahoma</vt:lpstr>
      <vt:lpstr>Wingdings</vt:lpstr>
      <vt:lpstr>Slit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56</cp:revision>
  <cp:lastPrinted>2012-01-19T23:07:51Z</cp:lastPrinted>
  <dcterms:created xsi:type="dcterms:W3CDTF">2012-02-29T16:20:31Z</dcterms:created>
  <dcterms:modified xsi:type="dcterms:W3CDTF">2021-02-25T16:57:40Z</dcterms:modified>
</cp:coreProperties>
</file>