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448" r:id="rId2"/>
    <p:sldId id="449" r:id="rId3"/>
    <p:sldId id="471" r:id="rId4"/>
    <p:sldId id="450" r:id="rId5"/>
    <p:sldId id="451" r:id="rId6"/>
    <p:sldId id="452" r:id="rId7"/>
    <p:sldId id="453" r:id="rId8"/>
    <p:sldId id="454" r:id="rId9"/>
    <p:sldId id="455" r:id="rId10"/>
    <p:sldId id="456" r:id="rId11"/>
    <p:sldId id="468" r:id="rId12"/>
    <p:sldId id="457" r:id="rId13"/>
    <p:sldId id="458" r:id="rId14"/>
    <p:sldId id="469" r:id="rId15"/>
    <p:sldId id="470" r:id="rId16"/>
    <p:sldId id="473" r:id="rId17"/>
    <p:sldId id="459" r:id="rId18"/>
    <p:sldId id="460" r:id="rId19"/>
    <p:sldId id="461" r:id="rId20"/>
    <p:sldId id="474" r:id="rId21"/>
    <p:sldId id="462" r:id="rId22"/>
    <p:sldId id="463" r:id="rId23"/>
    <p:sldId id="464" r:id="rId24"/>
    <p:sldId id="465" r:id="rId25"/>
    <p:sldId id="466" r:id="rId26"/>
    <p:sldId id="467" r:id="rId27"/>
  </p:sldIdLst>
  <p:sldSz cx="9144000" cy="6858000" type="screen4x3"/>
  <p:notesSz cx="7315200" cy="9601200"/>
  <p:defaultTextStyle>
    <a:defPPr>
      <a:defRPr lang="en-US"/>
    </a:defPPr>
    <a:lvl1pPr algn="l" rtl="0" eaLnBrk="0" fontAlgn="base" hangingPunct="0">
      <a:spcBef>
        <a:spcPct val="0"/>
      </a:spcBef>
      <a:spcAft>
        <a:spcPct val="0"/>
      </a:spcAft>
      <a:defRPr sz="46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46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46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46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4600" kern="1200">
        <a:solidFill>
          <a:schemeClr val="tx1"/>
        </a:solidFill>
        <a:latin typeface="Arial" panose="020B0604020202020204" pitchFamily="34" charset="0"/>
        <a:ea typeface="+mn-ea"/>
        <a:cs typeface="+mn-cs"/>
      </a:defRPr>
    </a:lvl5pPr>
    <a:lvl6pPr marL="2286000" algn="l" defTabSz="914400" rtl="0" eaLnBrk="1" latinLnBrk="0" hangingPunct="1">
      <a:defRPr sz="4600" kern="1200">
        <a:solidFill>
          <a:schemeClr val="tx1"/>
        </a:solidFill>
        <a:latin typeface="Arial" panose="020B0604020202020204" pitchFamily="34" charset="0"/>
        <a:ea typeface="+mn-ea"/>
        <a:cs typeface="+mn-cs"/>
      </a:defRPr>
    </a:lvl6pPr>
    <a:lvl7pPr marL="2743200" algn="l" defTabSz="914400" rtl="0" eaLnBrk="1" latinLnBrk="0" hangingPunct="1">
      <a:defRPr sz="4600" kern="1200">
        <a:solidFill>
          <a:schemeClr val="tx1"/>
        </a:solidFill>
        <a:latin typeface="Arial" panose="020B0604020202020204" pitchFamily="34" charset="0"/>
        <a:ea typeface="+mn-ea"/>
        <a:cs typeface="+mn-cs"/>
      </a:defRPr>
    </a:lvl7pPr>
    <a:lvl8pPr marL="3200400" algn="l" defTabSz="914400" rtl="0" eaLnBrk="1" latinLnBrk="0" hangingPunct="1">
      <a:defRPr sz="4600" kern="1200">
        <a:solidFill>
          <a:schemeClr val="tx1"/>
        </a:solidFill>
        <a:latin typeface="Arial" panose="020B0604020202020204" pitchFamily="34" charset="0"/>
        <a:ea typeface="+mn-ea"/>
        <a:cs typeface="+mn-cs"/>
      </a:defRPr>
    </a:lvl8pPr>
    <a:lvl9pPr marL="3657600" algn="l" defTabSz="914400" rtl="0" eaLnBrk="1" latinLnBrk="0" hangingPunct="1">
      <a:defRPr sz="46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05">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ECFF"/>
    <a:srgbClr val="66C3E8"/>
    <a:srgbClr val="003399"/>
    <a:srgbClr val="C0C0C0"/>
    <a:srgbClr val="EAEAEA"/>
    <a:srgbClr val="DDDDDD"/>
    <a:srgbClr val="800000"/>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120"/>
      </p:cViewPr>
      <p:guideLst>
        <p:guide orient="horz" pos="2160"/>
        <p:guide pos="2905"/>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Grid="0">
      <p:cViewPr varScale="1">
        <p:scale>
          <a:sx n="90" d="100"/>
          <a:sy n="90" d="100"/>
        </p:scale>
        <p:origin x="-1776" y="-9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3170238" cy="481013"/>
          </a:xfrm>
          <a:prstGeom prst="rect">
            <a:avLst/>
          </a:prstGeom>
          <a:noFill/>
          <a:ln w="9525">
            <a:noFill/>
            <a:miter lim="800000"/>
            <a:headEnd/>
            <a:tailEnd/>
          </a:ln>
          <a:effectLst/>
        </p:spPr>
        <p:txBody>
          <a:bodyPr vert="horz" wrap="square" lIns="96603" tIns="48303" rIns="96603" bIns="48303" numCol="1" anchor="t" anchorCtr="0" compatLnSpc="1">
            <a:prstTxWarp prst="textNoShape">
              <a:avLst/>
            </a:prstTxWarp>
          </a:bodyPr>
          <a:lstStyle>
            <a:lvl1pPr defTabSz="966195">
              <a:defRPr sz="1200">
                <a:latin typeface="Arial" charset="0"/>
              </a:defRPr>
            </a:lvl1pPr>
          </a:lstStyle>
          <a:p>
            <a:pPr>
              <a:defRPr/>
            </a:pPr>
            <a:endParaRPr lang="en-US" altLang="en-US"/>
          </a:p>
        </p:txBody>
      </p:sp>
      <p:sp>
        <p:nvSpPr>
          <p:cNvPr id="49155" name="Rectangle 3"/>
          <p:cNvSpPr>
            <a:spLocks noGrp="1" noChangeArrowheads="1"/>
          </p:cNvSpPr>
          <p:nvPr>
            <p:ph type="dt" sz="quarter" idx="1"/>
          </p:nvPr>
        </p:nvSpPr>
        <p:spPr bwMode="auto">
          <a:xfrm>
            <a:off x="4144965" y="0"/>
            <a:ext cx="3170237" cy="481013"/>
          </a:xfrm>
          <a:prstGeom prst="rect">
            <a:avLst/>
          </a:prstGeom>
          <a:noFill/>
          <a:ln w="9525">
            <a:noFill/>
            <a:miter lim="800000"/>
            <a:headEnd/>
            <a:tailEnd/>
          </a:ln>
          <a:effectLst/>
        </p:spPr>
        <p:txBody>
          <a:bodyPr vert="horz" wrap="square" lIns="96603" tIns="48303" rIns="96603" bIns="48303" numCol="1" anchor="t" anchorCtr="0" compatLnSpc="1">
            <a:prstTxWarp prst="textNoShape">
              <a:avLst/>
            </a:prstTxWarp>
          </a:bodyPr>
          <a:lstStyle>
            <a:lvl1pPr algn="r" defTabSz="966195">
              <a:defRPr sz="1200">
                <a:latin typeface="Arial" charset="0"/>
              </a:defRPr>
            </a:lvl1pPr>
          </a:lstStyle>
          <a:p>
            <a:pPr>
              <a:defRPr/>
            </a:pPr>
            <a:endParaRPr lang="en-US" altLang="en-US"/>
          </a:p>
        </p:txBody>
      </p:sp>
      <p:sp>
        <p:nvSpPr>
          <p:cNvPr id="49156" name="Rectangle 4"/>
          <p:cNvSpPr>
            <a:spLocks noGrp="1" noChangeArrowheads="1"/>
          </p:cNvSpPr>
          <p:nvPr>
            <p:ph type="ftr" sz="quarter" idx="2"/>
          </p:nvPr>
        </p:nvSpPr>
        <p:spPr bwMode="auto">
          <a:xfrm>
            <a:off x="0" y="9120188"/>
            <a:ext cx="3170238" cy="481012"/>
          </a:xfrm>
          <a:prstGeom prst="rect">
            <a:avLst/>
          </a:prstGeom>
          <a:noFill/>
          <a:ln w="9525">
            <a:noFill/>
            <a:miter lim="800000"/>
            <a:headEnd/>
            <a:tailEnd/>
          </a:ln>
          <a:effectLst/>
        </p:spPr>
        <p:txBody>
          <a:bodyPr vert="horz" wrap="square" lIns="96603" tIns="48303" rIns="96603" bIns="48303" numCol="1" anchor="b" anchorCtr="0" compatLnSpc="1">
            <a:prstTxWarp prst="textNoShape">
              <a:avLst/>
            </a:prstTxWarp>
          </a:bodyPr>
          <a:lstStyle>
            <a:lvl1pPr defTabSz="966195">
              <a:defRPr sz="1200">
                <a:latin typeface="Arial" charset="0"/>
              </a:defRPr>
            </a:lvl1pPr>
          </a:lstStyle>
          <a:p>
            <a:pPr>
              <a:defRPr/>
            </a:pPr>
            <a:endParaRPr lang="en-US" altLang="en-US"/>
          </a:p>
        </p:txBody>
      </p:sp>
      <p:sp>
        <p:nvSpPr>
          <p:cNvPr id="49157" name="Rectangle 5"/>
          <p:cNvSpPr>
            <a:spLocks noGrp="1" noChangeArrowheads="1"/>
          </p:cNvSpPr>
          <p:nvPr>
            <p:ph type="sldNum" sz="quarter" idx="3"/>
          </p:nvPr>
        </p:nvSpPr>
        <p:spPr bwMode="auto">
          <a:xfrm>
            <a:off x="4144965" y="9120188"/>
            <a:ext cx="3170237" cy="481012"/>
          </a:xfrm>
          <a:prstGeom prst="rect">
            <a:avLst/>
          </a:prstGeom>
          <a:noFill/>
          <a:ln w="9525">
            <a:noFill/>
            <a:miter lim="800000"/>
            <a:headEnd/>
            <a:tailEnd/>
          </a:ln>
          <a:effectLst/>
        </p:spPr>
        <p:txBody>
          <a:bodyPr vert="horz" wrap="square" lIns="96603" tIns="48303" rIns="96603" bIns="48303" numCol="1" anchor="b" anchorCtr="0" compatLnSpc="1">
            <a:prstTxWarp prst="textNoShape">
              <a:avLst/>
            </a:prstTxWarp>
          </a:bodyPr>
          <a:lstStyle>
            <a:lvl1pPr algn="r" defTabSz="965028">
              <a:defRPr sz="1200"/>
            </a:lvl1pPr>
          </a:lstStyle>
          <a:p>
            <a:fld id="{9A13A6D1-01CA-40C2-9723-3E8DA4F6FA56}" type="slidenum">
              <a:rPr lang="en-US" altLang="en-US"/>
              <a:pPr/>
              <a:t>‹#›</a:t>
            </a:fld>
            <a:endParaRPr lang="en-US" altLang="en-US"/>
          </a:p>
        </p:txBody>
      </p:sp>
    </p:spTree>
    <p:extLst>
      <p:ext uri="{BB962C8B-B14F-4D97-AF65-F5344CB8AC3E}">
        <p14:creationId xmlns:p14="http://schemas.microsoft.com/office/powerpoint/2010/main" val="18204405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1026"/>
          <p:cNvSpPr>
            <a:spLocks noGrp="1" noChangeArrowheads="1"/>
          </p:cNvSpPr>
          <p:nvPr>
            <p:ph type="hdr" sz="quarter"/>
          </p:nvPr>
        </p:nvSpPr>
        <p:spPr bwMode="auto">
          <a:xfrm>
            <a:off x="0" y="0"/>
            <a:ext cx="3179763" cy="471488"/>
          </a:xfrm>
          <a:prstGeom prst="rect">
            <a:avLst/>
          </a:prstGeom>
          <a:noFill/>
          <a:ln w="9525">
            <a:noFill/>
            <a:miter lim="800000"/>
            <a:headEnd/>
            <a:tailEnd/>
          </a:ln>
          <a:effectLst/>
        </p:spPr>
        <p:txBody>
          <a:bodyPr vert="horz" wrap="square" lIns="94801" tIns="47401" rIns="94801" bIns="47401" numCol="1" anchor="t" anchorCtr="0" compatLnSpc="1">
            <a:prstTxWarp prst="textNoShape">
              <a:avLst/>
            </a:prstTxWarp>
          </a:bodyPr>
          <a:lstStyle>
            <a:lvl1pPr defTabSz="946443">
              <a:defRPr sz="1200">
                <a:latin typeface="Arial" charset="0"/>
              </a:defRPr>
            </a:lvl1pPr>
          </a:lstStyle>
          <a:p>
            <a:pPr>
              <a:defRPr/>
            </a:pPr>
            <a:endParaRPr lang="en-US" altLang="en-US"/>
          </a:p>
        </p:txBody>
      </p:sp>
      <p:sp>
        <p:nvSpPr>
          <p:cNvPr id="65539" name="Rectangle 1027"/>
          <p:cNvSpPr>
            <a:spLocks noGrp="1" noChangeArrowheads="1"/>
          </p:cNvSpPr>
          <p:nvPr>
            <p:ph type="dt" idx="1"/>
          </p:nvPr>
        </p:nvSpPr>
        <p:spPr bwMode="auto">
          <a:xfrm>
            <a:off x="4135438" y="0"/>
            <a:ext cx="3179762" cy="471488"/>
          </a:xfrm>
          <a:prstGeom prst="rect">
            <a:avLst/>
          </a:prstGeom>
          <a:noFill/>
          <a:ln w="9525">
            <a:noFill/>
            <a:miter lim="800000"/>
            <a:headEnd/>
            <a:tailEnd/>
          </a:ln>
          <a:effectLst/>
        </p:spPr>
        <p:txBody>
          <a:bodyPr vert="horz" wrap="square" lIns="94801" tIns="47401" rIns="94801" bIns="47401" numCol="1" anchor="t" anchorCtr="0" compatLnSpc="1">
            <a:prstTxWarp prst="textNoShape">
              <a:avLst/>
            </a:prstTxWarp>
          </a:bodyPr>
          <a:lstStyle>
            <a:lvl1pPr algn="r" defTabSz="946443">
              <a:defRPr sz="1200">
                <a:latin typeface="Arial" charset="0"/>
              </a:defRPr>
            </a:lvl1pPr>
          </a:lstStyle>
          <a:p>
            <a:pPr>
              <a:defRPr/>
            </a:pPr>
            <a:endParaRPr lang="en-US" altLang="en-US"/>
          </a:p>
        </p:txBody>
      </p:sp>
      <p:sp>
        <p:nvSpPr>
          <p:cNvPr id="52228" name="Rectangle 1028"/>
          <p:cNvSpPr>
            <a:spLocks noGrp="1" noRot="1" noChangeAspect="1" noChangeArrowheads="1" noTextEdit="1"/>
          </p:cNvSpPr>
          <p:nvPr>
            <p:ph type="sldImg" idx="2"/>
          </p:nvPr>
        </p:nvSpPr>
        <p:spPr bwMode="auto">
          <a:xfrm>
            <a:off x="1246188" y="708025"/>
            <a:ext cx="4829175" cy="36210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41" name="Rectangle 1029"/>
          <p:cNvSpPr>
            <a:spLocks noGrp="1" noChangeArrowheads="1"/>
          </p:cNvSpPr>
          <p:nvPr>
            <p:ph type="body" sz="quarter" idx="3"/>
          </p:nvPr>
        </p:nvSpPr>
        <p:spPr bwMode="auto">
          <a:xfrm>
            <a:off x="954090" y="4564063"/>
            <a:ext cx="5407025" cy="4329112"/>
          </a:xfrm>
          <a:prstGeom prst="rect">
            <a:avLst/>
          </a:prstGeom>
          <a:noFill/>
          <a:ln w="9525">
            <a:noFill/>
            <a:miter lim="800000"/>
            <a:headEnd/>
            <a:tailEnd/>
          </a:ln>
          <a:effectLst/>
        </p:spPr>
        <p:txBody>
          <a:bodyPr vert="horz" wrap="square" lIns="94801" tIns="47401" rIns="94801" bIns="47401"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65542" name="Rectangle 1030"/>
          <p:cNvSpPr>
            <a:spLocks noGrp="1" noChangeArrowheads="1"/>
          </p:cNvSpPr>
          <p:nvPr>
            <p:ph type="ftr" sz="quarter" idx="4"/>
          </p:nvPr>
        </p:nvSpPr>
        <p:spPr bwMode="auto">
          <a:xfrm>
            <a:off x="0" y="9129715"/>
            <a:ext cx="3179763" cy="471487"/>
          </a:xfrm>
          <a:prstGeom prst="rect">
            <a:avLst/>
          </a:prstGeom>
          <a:noFill/>
          <a:ln w="9525">
            <a:noFill/>
            <a:miter lim="800000"/>
            <a:headEnd/>
            <a:tailEnd/>
          </a:ln>
          <a:effectLst/>
        </p:spPr>
        <p:txBody>
          <a:bodyPr vert="horz" wrap="square" lIns="94801" tIns="47401" rIns="94801" bIns="47401" numCol="1" anchor="b" anchorCtr="0" compatLnSpc="1">
            <a:prstTxWarp prst="textNoShape">
              <a:avLst/>
            </a:prstTxWarp>
          </a:bodyPr>
          <a:lstStyle>
            <a:lvl1pPr defTabSz="946443">
              <a:defRPr sz="1200">
                <a:latin typeface="Arial" charset="0"/>
              </a:defRPr>
            </a:lvl1pPr>
          </a:lstStyle>
          <a:p>
            <a:pPr>
              <a:defRPr/>
            </a:pPr>
            <a:endParaRPr lang="en-US" altLang="en-US"/>
          </a:p>
        </p:txBody>
      </p:sp>
      <p:sp>
        <p:nvSpPr>
          <p:cNvPr id="65543" name="Rectangle 1031"/>
          <p:cNvSpPr>
            <a:spLocks noGrp="1" noChangeArrowheads="1"/>
          </p:cNvSpPr>
          <p:nvPr>
            <p:ph type="sldNum" sz="quarter" idx="5"/>
          </p:nvPr>
        </p:nvSpPr>
        <p:spPr bwMode="auto">
          <a:xfrm>
            <a:off x="4135438" y="9129715"/>
            <a:ext cx="3179762" cy="471487"/>
          </a:xfrm>
          <a:prstGeom prst="rect">
            <a:avLst/>
          </a:prstGeom>
          <a:noFill/>
          <a:ln w="9525">
            <a:noFill/>
            <a:miter lim="800000"/>
            <a:headEnd/>
            <a:tailEnd/>
          </a:ln>
          <a:effectLst/>
        </p:spPr>
        <p:txBody>
          <a:bodyPr vert="horz" wrap="square" lIns="94801" tIns="47401" rIns="94801" bIns="47401" numCol="1" anchor="b" anchorCtr="0" compatLnSpc="1">
            <a:prstTxWarp prst="textNoShape">
              <a:avLst/>
            </a:prstTxWarp>
          </a:bodyPr>
          <a:lstStyle>
            <a:lvl1pPr algn="r" defTabSz="945981">
              <a:defRPr sz="1200"/>
            </a:lvl1pPr>
          </a:lstStyle>
          <a:p>
            <a:fld id="{2B82006A-6F66-4631-82D3-1921660F6292}" type="slidenum">
              <a:rPr lang="en-US" altLang="en-US"/>
              <a:pPr/>
              <a:t>‹#›</a:t>
            </a:fld>
            <a:endParaRPr lang="en-US" altLang="en-US"/>
          </a:p>
        </p:txBody>
      </p:sp>
    </p:spTree>
    <p:extLst>
      <p:ext uri="{BB962C8B-B14F-4D97-AF65-F5344CB8AC3E}">
        <p14:creationId xmlns:p14="http://schemas.microsoft.com/office/powerpoint/2010/main" val="6871686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8498">
              <a:defRPr sz="4900">
                <a:solidFill>
                  <a:schemeClr val="tx1"/>
                </a:solidFill>
                <a:latin typeface="Arial" panose="020B0604020202020204" pitchFamily="34" charset="0"/>
              </a:defRPr>
            </a:lvl1pPr>
            <a:lvl2pPr marL="785372" indent="-302066" defTabSz="998498">
              <a:defRPr sz="4900">
                <a:solidFill>
                  <a:schemeClr val="tx1"/>
                </a:solidFill>
                <a:latin typeface="Arial" panose="020B0604020202020204" pitchFamily="34" charset="0"/>
              </a:defRPr>
            </a:lvl2pPr>
            <a:lvl3pPr marL="1208265" indent="-241653" defTabSz="998498">
              <a:defRPr sz="4900">
                <a:solidFill>
                  <a:schemeClr val="tx1"/>
                </a:solidFill>
                <a:latin typeface="Arial" panose="020B0604020202020204" pitchFamily="34" charset="0"/>
              </a:defRPr>
            </a:lvl3pPr>
            <a:lvl4pPr marL="1691571" indent="-241653" defTabSz="998498">
              <a:defRPr sz="4900">
                <a:solidFill>
                  <a:schemeClr val="tx1"/>
                </a:solidFill>
                <a:latin typeface="Arial" panose="020B0604020202020204" pitchFamily="34" charset="0"/>
              </a:defRPr>
            </a:lvl4pPr>
            <a:lvl5pPr marL="2174878" indent="-241653" defTabSz="998498">
              <a:defRPr sz="4900">
                <a:solidFill>
                  <a:schemeClr val="tx1"/>
                </a:solidFill>
                <a:latin typeface="Arial" panose="020B0604020202020204" pitchFamily="34" charset="0"/>
              </a:defRPr>
            </a:lvl5pPr>
            <a:lvl6pPr marL="2658184" indent="-241653" defTabSz="998498" eaLnBrk="0" fontAlgn="base" hangingPunct="0">
              <a:spcBef>
                <a:spcPct val="0"/>
              </a:spcBef>
              <a:spcAft>
                <a:spcPct val="0"/>
              </a:spcAft>
              <a:defRPr sz="4900">
                <a:solidFill>
                  <a:schemeClr val="tx1"/>
                </a:solidFill>
                <a:latin typeface="Arial" panose="020B0604020202020204" pitchFamily="34" charset="0"/>
              </a:defRPr>
            </a:lvl6pPr>
            <a:lvl7pPr marL="3141490" indent="-241653" defTabSz="998498" eaLnBrk="0" fontAlgn="base" hangingPunct="0">
              <a:spcBef>
                <a:spcPct val="0"/>
              </a:spcBef>
              <a:spcAft>
                <a:spcPct val="0"/>
              </a:spcAft>
              <a:defRPr sz="4900">
                <a:solidFill>
                  <a:schemeClr val="tx1"/>
                </a:solidFill>
                <a:latin typeface="Arial" panose="020B0604020202020204" pitchFamily="34" charset="0"/>
              </a:defRPr>
            </a:lvl7pPr>
            <a:lvl8pPr marL="3624796" indent="-241653" defTabSz="998498" eaLnBrk="0" fontAlgn="base" hangingPunct="0">
              <a:spcBef>
                <a:spcPct val="0"/>
              </a:spcBef>
              <a:spcAft>
                <a:spcPct val="0"/>
              </a:spcAft>
              <a:defRPr sz="4900">
                <a:solidFill>
                  <a:schemeClr val="tx1"/>
                </a:solidFill>
                <a:latin typeface="Arial" panose="020B0604020202020204" pitchFamily="34" charset="0"/>
              </a:defRPr>
            </a:lvl8pPr>
            <a:lvl9pPr marL="4108102" indent="-241653" defTabSz="998498" eaLnBrk="0" fontAlgn="base" hangingPunct="0">
              <a:spcBef>
                <a:spcPct val="0"/>
              </a:spcBef>
              <a:spcAft>
                <a:spcPct val="0"/>
              </a:spcAft>
              <a:defRPr sz="4900">
                <a:solidFill>
                  <a:schemeClr val="tx1"/>
                </a:solidFill>
                <a:latin typeface="Arial" panose="020B0604020202020204" pitchFamily="34" charset="0"/>
              </a:defRPr>
            </a:lvl9pPr>
          </a:lstStyle>
          <a:p>
            <a:fld id="{216D82BA-37F1-45DA-B6BD-FDD536F18976}" type="slidenum">
              <a:rPr lang="en-US" altLang="en-US" sz="1300"/>
              <a:pPr/>
              <a:t>11</a:t>
            </a:fld>
            <a:endParaRPr lang="en-US" altLang="en-US" sz="1300"/>
          </a:p>
        </p:txBody>
      </p:sp>
      <p:sp>
        <p:nvSpPr>
          <p:cNvPr id="50179" name="Rectangle 2"/>
          <p:cNvSpPr>
            <a:spLocks noGrp="1" noRot="1" noChangeAspect="1" noChangeArrowheads="1" noTextEdit="1"/>
          </p:cNvSpPr>
          <p:nvPr>
            <p:ph type="sldImg"/>
          </p:nvPr>
        </p:nvSpPr>
        <p:spPr>
          <a:xfrm>
            <a:off x="1381125" y="755650"/>
            <a:ext cx="5040313" cy="3779838"/>
          </a:xfrm>
          <a:ln/>
        </p:spPr>
      </p:sp>
      <p:sp>
        <p:nvSpPr>
          <p:cNvPr id="50180" name="Rectangle 3"/>
          <p:cNvSpPr>
            <a:spLocks noGrp="1" noChangeArrowheads="1"/>
          </p:cNvSpPr>
          <p:nvPr>
            <p:ph type="body" idx="1"/>
          </p:nvPr>
        </p:nvSpPr>
        <p:spPr>
          <a:xfrm>
            <a:off x="1041401" y="4788933"/>
            <a:ext cx="5720080" cy="453723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3208793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8498">
              <a:defRPr sz="4900">
                <a:solidFill>
                  <a:schemeClr val="tx1"/>
                </a:solidFill>
                <a:latin typeface="Arial" panose="020B0604020202020204" pitchFamily="34" charset="0"/>
              </a:defRPr>
            </a:lvl1pPr>
            <a:lvl2pPr marL="785372" indent="-302066" defTabSz="998498">
              <a:defRPr sz="4900">
                <a:solidFill>
                  <a:schemeClr val="tx1"/>
                </a:solidFill>
                <a:latin typeface="Arial" panose="020B0604020202020204" pitchFamily="34" charset="0"/>
              </a:defRPr>
            </a:lvl2pPr>
            <a:lvl3pPr marL="1208265" indent="-241653" defTabSz="998498">
              <a:defRPr sz="4900">
                <a:solidFill>
                  <a:schemeClr val="tx1"/>
                </a:solidFill>
                <a:latin typeface="Arial" panose="020B0604020202020204" pitchFamily="34" charset="0"/>
              </a:defRPr>
            </a:lvl3pPr>
            <a:lvl4pPr marL="1691571" indent="-241653" defTabSz="998498">
              <a:defRPr sz="4900">
                <a:solidFill>
                  <a:schemeClr val="tx1"/>
                </a:solidFill>
                <a:latin typeface="Arial" panose="020B0604020202020204" pitchFamily="34" charset="0"/>
              </a:defRPr>
            </a:lvl4pPr>
            <a:lvl5pPr marL="2174878" indent="-241653" defTabSz="998498">
              <a:defRPr sz="4900">
                <a:solidFill>
                  <a:schemeClr val="tx1"/>
                </a:solidFill>
                <a:latin typeface="Arial" panose="020B0604020202020204" pitchFamily="34" charset="0"/>
              </a:defRPr>
            </a:lvl5pPr>
            <a:lvl6pPr marL="2658184" indent="-241653" defTabSz="998498" eaLnBrk="0" fontAlgn="base" hangingPunct="0">
              <a:spcBef>
                <a:spcPct val="0"/>
              </a:spcBef>
              <a:spcAft>
                <a:spcPct val="0"/>
              </a:spcAft>
              <a:defRPr sz="4900">
                <a:solidFill>
                  <a:schemeClr val="tx1"/>
                </a:solidFill>
                <a:latin typeface="Arial" panose="020B0604020202020204" pitchFamily="34" charset="0"/>
              </a:defRPr>
            </a:lvl6pPr>
            <a:lvl7pPr marL="3141490" indent="-241653" defTabSz="998498" eaLnBrk="0" fontAlgn="base" hangingPunct="0">
              <a:spcBef>
                <a:spcPct val="0"/>
              </a:spcBef>
              <a:spcAft>
                <a:spcPct val="0"/>
              </a:spcAft>
              <a:defRPr sz="4900">
                <a:solidFill>
                  <a:schemeClr val="tx1"/>
                </a:solidFill>
                <a:latin typeface="Arial" panose="020B0604020202020204" pitchFamily="34" charset="0"/>
              </a:defRPr>
            </a:lvl7pPr>
            <a:lvl8pPr marL="3624796" indent="-241653" defTabSz="998498" eaLnBrk="0" fontAlgn="base" hangingPunct="0">
              <a:spcBef>
                <a:spcPct val="0"/>
              </a:spcBef>
              <a:spcAft>
                <a:spcPct val="0"/>
              </a:spcAft>
              <a:defRPr sz="4900">
                <a:solidFill>
                  <a:schemeClr val="tx1"/>
                </a:solidFill>
                <a:latin typeface="Arial" panose="020B0604020202020204" pitchFamily="34" charset="0"/>
              </a:defRPr>
            </a:lvl8pPr>
            <a:lvl9pPr marL="4108102" indent="-241653" defTabSz="998498" eaLnBrk="0" fontAlgn="base" hangingPunct="0">
              <a:spcBef>
                <a:spcPct val="0"/>
              </a:spcBef>
              <a:spcAft>
                <a:spcPct val="0"/>
              </a:spcAft>
              <a:defRPr sz="4900">
                <a:solidFill>
                  <a:schemeClr val="tx1"/>
                </a:solidFill>
                <a:latin typeface="Arial" panose="020B0604020202020204" pitchFamily="34" charset="0"/>
              </a:defRPr>
            </a:lvl9pPr>
          </a:lstStyle>
          <a:p>
            <a:fld id="{17AC2FDE-2BF8-491E-BFA0-A8191BBC0B81}" type="slidenum">
              <a:rPr lang="en-US" altLang="en-US" sz="1300"/>
              <a:pPr/>
              <a:t>16</a:t>
            </a:fld>
            <a:endParaRPr lang="en-US" altLang="en-US" sz="1300"/>
          </a:p>
        </p:txBody>
      </p:sp>
      <p:sp>
        <p:nvSpPr>
          <p:cNvPr id="51203" name="Rectangle 2"/>
          <p:cNvSpPr>
            <a:spLocks noGrp="1" noRot="1" noChangeAspect="1" noChangeArrowheads="1" noTextEdit="1"/>
          </p:cNvSpPr>
          <p:nvPr>
            <p:ph type="sldImg"/>
          </p:nvPr>
        </p:nvSpPr>
        <p:spPr>
          <a:xfrm>
            <a:off x="1381125" y="755650"/>
            <a:ext cx="5040313" cy="3779838"/>
          </a:xfrm>
          <a:ln/>
        </p:spPr>
      </p:sp>
      <p:sp>
        <p:nvSpPr>
          <p:cNvPr id="51204" name="Rectangle 3"/>
          <p:cNvSpPr>
            <a:spLocks noGrp="1" noChangeArrowheads="1"/>
          </p:cNvSpPr>
          <p:nvPr>
            <p:ph type="body" idx="1"/>
          </p:nvPr>
        </p:nvSpPr>
        <p:spPr>
          <a:xfrm>
            <a:off x="1041401" y="4788933"/>
            <a:ext cx="5720080" cy="453723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2556043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8498">
              <a:defRPr sz="4900">
                <a:solidFill>
                  <a:schemeClr val="tx1"/>
                </a:solidFill>
                <a:latin typeface="Arial" panose="020B0604020202020204" pitchFamily="34" charset="0"/>
              </a:defRPr>
            </a:lvl1pPr>
            <a:lvl2pPr marL="785372" indent="-302066" defTabSz="998498">
              <a:defRPr sz="4900">
                <a:solidFill>
                  <a:schemeClr val="tx1"/>
                </a:solidFill>
                <a:latin typeface="Arial" panose="020B0604020202020204" pitchFamily="34" charset="0"/>
              </a:defRPr>
            </a:lvl2pPr>
            <a:lvl3pPr marL="1208265" indent="-241653" defTabSz="998498">
              <a:defRPr sz="4900">
                <a:solidFill>
                  <a:schemeClr val="tx1"/>
                </a:solidFill>
                <a:latin typeface="Arial" panose="020B0604020202020204" pitchFamily="34" charset="0"/>
              </a:defRPr>
            </a:lvl3pPr>
            <a:lvl4pPr marL="1691571" indent="-241653" defTabSz="998498">
              <a:defRPr sz="4900">
                <a:solidFill>
                  <a:schemeClr val="tx1"/>
                </a:solidFill>
                <a:latin typeface="Arial" panose="020B0604020202020204" pitchFamily="34" charset="0"/>
              </a:defRPr>
            </a:lvl4pPr>
            <a:lvl5pPr marL="2174878" indent="-241653" defTabSz="998498">
              <a:defRPr sz="4900">
                <a:solidFill>
                  <a:schemeClr val="tx1"/>
                </a:solidFill>
                <a:latin typeface="Arial" panose="020B0604020202020204" pitchFamily="34" charset="0"/>
              </a:defRPr>
            </a:lvl5pPr>
            <a:lvl6pPr marL="2658184" indent="-241653" defTabSz="998498" eaLnBrk="0" fontAlgn="base" hangingPunct="0">
              <a:spcBef>
                <a:spcPct val="0"/>
              </a:spcBef>
              <a:spcAft>
                <a:spcPct val="0"/>
              </a:spcAft>
              <a:defRPr sz="4900">
                <a:solidFill>
                  <a:schemeClr val="tx1"/>
                </a:solidFill>
                <a:latin typeface="Arial" panose="020B0604020202020204" pitchFamily="34" charset="0"/>
              </a:defRPr>
            </a:lvl6pPr>
            <a:lvl7pPr marL="3141490" indent="-241653" defTabSz="998498" eaLnBrk="0" fontAlgn="base" hangingPunct="0">
              <a:spcBef>
                <a:spcPct val="0"/>
              </a:spcBef>
              <a:spcAft>
                <a:spcPct val="0"/>
              </a:spcAft>
              <a:defRPr sz="4900">
                <a:solidFill>
                  <a:schemeClr val="tx1"/>
                </a:solidFill>
                <a:latin typeface="Arial" panose="020B0604020202020204" pitchFamily="34" charset="0"/>
              </a:defRPr>
            </a:lvl7pPr>
            <a:lvl8pPr marL="3624796" indent="-241653" defTabSz="998498" eaLnBrk="0" fontAlgn="base" hangingPunct="0">
              <a:spcBef>
                <a:spcPct val="0"/>
              </a:spcBef>
              <a:spcAft>
                <a:spcPct val="0"/>
              </a:spcAft>
              <a:defRPr sz="4900">
                <a:solidFill>
                  <a:schemeClr val="tx1"/>
                </a:solidFill>
                <a:latin typeface="Arial" panose="020B0604020202020204" pitchFamily="34" charset="0"/>
              </a:defRPr>
            </a:lvl8pPr>
            <a:lvl9pPr marL="4108102" indent="-241653" defTabSz="998498" eaLnBrk="0" fontAlgn="base" hangingPunct="0">
              <a:spcBef>
                <a:spcPct val="0"/>
              </a:spcBef>
              <a:spcAft>
                <a:spcPct val="0"/>
              </a:spcAft>
              <a:defRPr sz="4900">
                <a:solidFill>
                  <a:schemeClr val="tx1"/>
                </a:solidFill>
                <a:latin typeface="Arial" panose="020B0604020202020204" pitchFamily="34" charset="0"/>
              </a:defRPr>
            </a:lvl9pPr>
          </a:lstStyle>
          <a:p>
            <a:fld id="{05176F6D-D918-4F32-A385-C42E99254725}" type="slidenum">
              <a:rPr lang="en-US" altLang="en-US" sz="1300"/>
              <a:pPr/>
              <a:t>20</a:t>
            </a:fld>
            <a:endParaRPr lang="en-US" altLang="en-US" sz="1300"/>
          </a:p>
        </p:txBody>
      </p:sp>
      <p:sp>
        <p:nvSpPr>
          <p:cNvPr id="52227" name="Rectangle 2"/>
          <p:cNvSpPr>
            <a:spLocks noGrp="1" noRot="1" noChangeAspect="1" noChangeArrowheads="1" noTextEdit="1"/>
          </p:cNvSpPr>
          <p:nvPr>
            <p:ph type="sldImg"/>
          </p:nvPr>
        </p:nvSpPr>
        <p:spPr>
          <a:xfrm>
            <a:off x="1381125" y="755650"/>
            <a:ext cx="5040313" cy="3779838"/>
          </a:xfrm>
          <a:ln/>
        </p:spPr>
      </p:sp>
      <p:sp>
        <p:nvSpPr>
          <p:cNvPr id="52228" name="Rectangle 3"/>
          <p:cNvSpPr>
            <a:spLocks noGrp="1" noChangeArrowheads="1"/>
          </p:cNvSpPr>
          <p:nvPr>
            <p:ph type="body" idx="1"/>
          </p:nvPr>
        </p:nvSpPr>
        <p:spPr>
          <a:xfrm>
            <a:off x="1041401" y="4788933"/>
            <a:ext cx="5720080" cy="453723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30700825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4065574195"/>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4251824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9250" y="250825"/>
            <a:ext cx="2100263" cy="62547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98463" y="250825"/>
            <a:ext cx="6148387" cy="6254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25139736"/>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028700" y="250825"/>
            <a:ext cx="6877050" cy="723900"/>
          </a:xfrm>
        </p:spPr>
        <p:txBody>
          <a:bodyPr/>
          <a:lstStyle/>
          <a:p>
            <a:r>
              <a:rPr lang="en-US"/>
              <a:t>Click to edit Master title style</a:t>
            </a:r>
          </a:p>
        </p:txBody>
      </p:sp>
      <p:sp>
        <p:nvSpPr>
          <p:cNvPr id="3" name="Text Placeholder 2"/>
          <p:cNvSpPr>
            <a:spLocks noGrp="1"/>
          </p:cNvSpPr>
          <p:nvPr>
            <p:ph type="body" sz="half" idx="1"/>
          </p:nvPr>
        </p:nvSpPr>
        <p:spPr>
          <a:xfrm>
            <a:off x="398463" y="1895475"/>
            <a:ext cx="4124325" cy="4610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75188" y="1895475"/>
            <a:ext cx="4124325" cy="4610100"/>
          </a:xfrm>
        </p:spPr>
        <p:txBody>
          <a:bodyPr/>
          <a:lstStyle/>
          <a:p>
            <a:pPr lvl="0"/>
            <a:endParaRPr lang="en-US" noProof="0"/>
          </a:p>
        </p:txBody>
      </p:sp>
    </p:spTree>
    <p:extLst>
      <p:ext uri="{BB962C8B-B14F-4D97-AF65-F5344CB8AC3E}">
        <p14:creationId xmlns:p14="http://schemas.microsoft.com/office/powerpoint/2010/main" val="3121857046"/>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98463" y="250825"/>
            <a:ext cx="8401050" cy="6254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1988365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7137077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18758675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98463" y="1895475"/>
            <a:ext cx="4124325" cy="4610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75188" y="1895475"/>
            <a:ext cx="4124325" cy="4610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3941168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6764747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0993011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448292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0159960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73592277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1028700" y="250825"/>
            <a:ext cx="687705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a:t>
            </a:r>
          </a:p>
        </p:txBody>
      </p:sp>
      <p:sp>
        <p:nvSpPr>
          <p:cNvPr id="3075" name="Rectangle 3"/>
          <p:cNvSpPr>
            <a:spLocks noGrp="1" noChangeArrowheads="1"/>
          </p:cNvSpPr>
          <p:nvPr>
            <p:ph type="body" idx="1"/>
          </p:nvPr>
        </p:nvSpPr>
        <p:spPr bwMode="auto">
          <a:xfrm>
            <a:off x="398463" y="1895475"/>
            <a:ext cx="8401050" cy="461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Lst>
  <p:transition/>
  <p:hf sldNum="0" hdr="0" ftr="0" dt="0"/>
  <p:txStyles>
    <p:titleStyle>
      <a:lvl1pPr algn="ctr" rtl="0" eaLnBrk="0" fontAlgn="base" hangingPunct="0">
        <a:spcBef>
          <a:spcPct val="0"/>
        </a:spcBef>
        <a:spcAft>
          <a:spcPct val="0"/>
        </a:spcAft>
        <a:defRPr sz="4200" b="1">
          <a:solidFill>
            <a:srgbClr val="EAEAEA"/>
          </a:solidFill>
          <a:latin typeface="+mj-lt"/>
          <a:ea typeface="+mj-ea"/>
          <a:cs typeface="+mj-cs"/>
        </a:defRPr>
      </a:lvl1pPr>
      <a:lvl2pPr algn="ctr" rtl="0" eaLnBrk="0" fontAlgn="base" hangingPunct="0">
        <a:spcBef>
          <a:spcPct val="0"/>
        </a:spcBef>
        <a:spcAft>
          <a:spcPct val="0"/>
        </a:spcAft>
        <a:defRPr sz="4200" b="1">
          <a:solidFill>
            <a:srgbClr val="EAEAEA"/>
          </a:solidFill>
          <a:latin typeface="Arial" charset="0"/>
        </a:defRPr>
      </a:lvl2pPr>
      <a:lvl3pPr algn="ctr" rtl="0" eaLnBrk="0" fontAlgn="base" hangingPunct="0">
        <a:spcBef>
          <a:spcPct val="0"/>
        </a:spcBef>
        <a:spcAft>
          <a:spcPct val="0"/>
        </a:spcAft>
        <a:defRPr sz="4200" b="1">
          <a:solidFill>
            <a:srgbClr val="EAEAEA"/>
          </a:solidFill>
          <a:latin typeface="Arial" charset="0"/>
        </a:defRPr>
      </a:lvl3pPr>
      <a:lvl4pPr algn="ctr" rtl="0" eaLnBrk="0" fontAlgn="base" hangingPunct="0">
        <a:spcBef>
          <a:spcPct val="0"/>
        </a:spcBef>
        <a:spcAft>
          <a:spcPct val="0"/>
        </a:spcAft>
        <a:defRPr sz="4200" b="1">
          <a:solidFill>
            <a:srgbClr val="EAEAEA"/>
          </a:solidFill>
          <a:latin typeface="Arial" charset="0"/>
        </a:defRPr>
      </a:lvl4pPr>
      <a:lvl5pPr algn="ctr" rtl="0" eaLnBrk="0" fontAlgn="base" hangingPunct="0">
        <a:spcBef>
          <a:spcPct val="0"/>
        </a:spcBef>
        <a:spcAft>
          <a:spcPct val="0"/>
        </a:spcAft>
        <a:defRPr sz="4200" b="1">
          <a:solidFill>
            <a:srgbClr val="EAEAEA"/>
          </a:solidFill>
          <a:latin typeface="Arial" charset="0"/>
        </a:defRPr>
      </a:lvl5pPr>
      <a:lvl6pPr marL="457200" algn="ctr" rtl="0" eaLnBrk="0" fontAlgn="base" hangingPunct="0">
        <a:spcBef>
          <a:spcPct val="0"/>
        </a:spcBef>
        <a:spcAft>
          <a:spcPct val="0"/>
        </a:spcAft>
        <a:defRPr sz="4200" b="1">
          <a:solidFill>
            <a:srgbClr val="EAEAEA"/>
          </a:solidFill>
          <a:latin typeface="Arial" charset="0"/>
        </a:defRPr>
      </a:lvl6pPr>
      <a:lvl7pPr marL="914400" algn="ctr" rtl="0" eaLnBrk="0" fontAlgn="base" hangingPunct="0">
        <a:spcBef>
          <a:spcPct val="0"/>
        </a:spcBef>
        <a:spcAft>
          <a:spcPct val="0"/>
        </a:spcAft>
        <a:defRPr sz="4200" b="1">
          <a:solidFill>
            <a:srgbClr val="EAEAEA"/>
          </a:solidFill>
          <a:latin typeface="Arial" charset="0"/>
        </a:defRPr>
      </a:lvl7pPr>
      <a:lvl8pPr marL="1371600" algn="ctr" rtl="0" eaLnBrk="0" fontAlgn="base" hangingPunct="0">
        <a:spcBef>
          <a:spcPct val="0"/>
        </a:spcBef>
        <a:spcAft>
          <a:spcPct val="0"/>
        </a:spcAft>
        <a:defRPr sz="4200" b="1">
          <a:solidFill>
            <a:srgbClr val="EAEAEA"/>
          </a:solidFill>
          <a:latin typeface="Arial" charset="0"/>
        </a:defRPr>
      </a:lvl8pPr>
      <a:lvl9pPr marL="1828800" algn="ctr" rtl="0" eaLnBrk="0" fontAlgn="base" hangingPunct="0">
        <a:spcBef>
          <a:spcPct val="0"/>
        </a:spcBef>
        <a:spcAft>
          <a:spcPct val="0"/>
        </a:spcAft>
        <a:defRPr sz="4200" b="1">
          <a:solidFill>
            <a:srgbClr val="EAEAEA"/>
          </a:solidFill>
          <a:latin typeface="Arial" charset="0"/>
        </a:defRPr>
      </a:lvl9pPr>
    </p:titleStyle>
    <p:bodyStyle>
      <a:lvl1pPr marL="342900" indent="-342900" algn="l" rtl="0" eaLnBrk="0" fontAlgn="base" hangingPunct="0">
        <a:spcBef>
          <a:spcPct val="20000"/>
        </a:spcBef>
        <a:spcAft>
          <a:spcPct val="0"/>
        </a:spcAft>
        <a:buChar char="•"/>
        <a:defRPr sz="3200">
          <a:solidFill>
            <a:srgbClr val="EAEAEA"/>
          </a:solidFill>
          <a:latin typeface="+mn-lt"/>
          <a:ea typeface="+mn-ea"/>
          <a:cs typeface="+mn-cs"/>
        </a:defRPr>
      </a:lvl1pPr>
      <a:lvl2pPr marL="742950" indent="-285750" algn="l" rtl="0" eaLnBrk="0" fontAlgn="base" hangingPunct="0">
        <a:spcBef>
          <a:spcPct val="20000"/>
        </a:spcBef>
        <a:spcAft>
          <a:spcPct val="0"/>
        </a:spcAft>
        <a:buChar char="–"/>
        <a:defRPr sz="2600">
          <a:solidFill>
            <a:srgbClr val="EAEAEA"/>
          </a:solidFill>
          <a:latin typeface="+mn-lt"/>
        </a:defRPr>
      </a:lvl2pPr>
      <a:lvl3pPr marL="1085850" indent="-228600" algn="l" rtl="0" eaLnBrk="0" fontAlgn="base" hangingPunct="0">
        <a:spcBef>
          <a:spcPct val="20000"/>
        </a:spcBef>
        <a:spcAft>
          <a:spcPct val="0"/>
        </a:spcAft>
        <a:buChar char="•"/>
        <a:defRPr sz="2400">
          <a:solidFill>
            <a:srgbClr val="EAEAEA"/>
          </a:solidFill>
          <a:latin typeface="+mn-lt"/>
        </a:defRPr>
      </a:lvl3pPr>
      <a:lvl4pPr marL="1428750" indent="-228600" algn="l" rtl="0" eaLnBrk="0" fontAlgn="base" hangingPunct="0">
        <a:spcBef>
          <a:spcPct val="20000"/>
        </a:spcBef>
        <a:spcAft>
          <a:spcPct val="0"/>
        </a:spcAft>
        <a:buChar char="–"/>
        <a:defRPr sz="2000">
          <a:solidFill>
            <a:srgbClr val="EAEAEA"/>
          </a:solidFill>
          <a:latin typeface="+mn-lt"/>
        </a:defRPr>
      </a:lvl4pPr>
      <a:lvl5pPr marL="1771650" indent="-228600" algn="l" rtl="0" eaLnBrk="0" fontAlgn="base" hangingPunct="0">
        <a:spcBef>
          <a:spcPct val="20000"/>
        </a:spcBef>
        <a:spcAft>
          <a:spcPct val="0"/>
        </a:spcAft>
        <a:buChar char="»"/>
        <a:defRPr sz="2000">
          <a:solidFill>
            <a:srgbClr val="EAEAEA"/>
          </a:solidFill>
          <a:latin typeface="+mn-lt"/>
        </a:defRPr>
      </a:lvl5pPr>
      <a:lvl6pPr marL="2228850" indent="-228600" algn="l" rtl="0" eaLnBrk="0" fontAlgn="base" hangingPunct="0">
        <a:spcBef>
          <a:spcPct val="20000"/>
        </a:spcBef>
        <a:spcAft>
          <a:spcPct val="0"/>
        </a:spcAft>
        <a:buChar char="»"/>
        <a:defRPr sz="2000">
          <a:solidFill>
            <a:srgbClr val="EAEAEA"/>
          </a:solidFill>
          <a:latin typeface="+mn-lt"/>
        </a:defRPr>
      </a:lvl6pPr>
      <a:lvl7pPr marL="2686050" indent="-228600" algn="l" rtl="0" eaLnBrk="0" fontAlgn="base" hangingPunct="0">
        <a:spcBef>
          <a:spcPct val="20000"/>
        </a:spcBef>
        <a:spcAft>
          <a:spcPct val="0"/>
        </a:spcAft>
        <a:buChar char="»"/>
        <a:defRPr sz="2000">
          <a:solidFill>
            <a:srgbClr val="EAEAEA"/>
          </a:solidFill>
          <a:latin typeface="+mn-lt"/>
        </a:defRPr>
      </a:lvl7pPr>
      <a:lvl8pPr marL="3143250" indent="-228600" algn="l" rtl="0" eaLnBrk="0" fontAlgn="base" hangingPunct="0">
        <a:spcBef>
          <a:spcPct val="20000"/>
        </a:spcBef>
        <a:spcAft>
          <a:spcPct val="0"/>
        </a:spcAft>
        <a:buChar char="»"/>
        <a:defRPr sz="2000">
          <a:solidFill>
            <a:srgbClr val="EAEAEA"/>
          </a:solidFill>
          <a:latin typeface="+mn-lt"/>
        </a:defRPr>
      </a:lvl8pPr>
      <a:lvl9pPr marL="3600450" indent="-228600" algn="l" rtl="0" eaLnBrk="0" fontAlgn="base" hangingPunct="0">
        <a:spcBef>
          <a:spcPct val="20000"/>
        </a:spcBef>
        <a:spcAft>
          <a:spcPct val="0"/>
        </a:spcAft>
        <a:buChar char="»"/>
        <a:defRPr sz="2000">
          <a:solidFill>
            <a:srgbClr val="EAEAEA"/>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90909" y="3014932"/>
            <a:ext cx="7772400" cy="1143000"/>
          </a:xfrm>
        </p:spPr>
        <p:txBody>
          <a:bodyPr/>
          <a:lstStyle/>
          <a:p>
            <a:pPr>
              <a:lnSpc>
                <a:spcPct val="90000"/>
              </a:lnSpc>
            </a:pPr>
            <a:r>
              <a:rPr lang="en-US" altLang="en-US" sz="2800" dirty="0">
                <a:solidFill>
                  <a:schemeClr val="bg2"/>
                </a:solidFill>
              </a:rPr>
              <a:t>STAT 515</a:t>
            </a:r>
            <a:br>
              <a:rPr lang="en-US" altLang="en-US" sz="2800" dirty="0">
                <a:solidFill>
                  <a:schemeClr val="bg2"/>
                </a:solidFill>
              </a:rPr>
            </a:br>
            <a:r>
              <a:rPr lang="en-US" altLang="en-US" sz="4800" dirty="0">
                <a:solidFill>
                  <a:schemeClr val="bg2"/>
                </a:solidFill>
              </a:rPr>
              <a:t>Statistical Methods I</a:t>
            </a:r>
            <a:r>
              <a:rPr lang="en-US" altLang="en-US" dirty="0">
                <a:solidFill>
                  <a:schemeClr val="bg2"/>
                </a:solidFill>
              </a:rPr>
              <a:t> </a:t>
            </a:r>
            <a:br>
              <a:rPr lang="en-US" altLang="en-US" dirty="0">
                <a:solidFill>
                  <a:schemeClr val="bg2"/>
                </a:solidFill>
              </a:rPr>
            </a:br>
            <a:br>
              <a:rPr lang="en-US" altLang="en-US" dirty="0">
                <a:solidFill>
                  <a:schemeClr val="bg2"/>
                </a:solidFill>
              </a:rPr>
            </a:br>
            <a:r>
              <a:rPr lang="en-US" altLang="en-US" sz="3600" dirty="0">
                <a:solidFill>
                  <a:schemeClr val="bg2"/>
                </a:solidFill>
              </a:rPr>
              <a:t>Chapter 1</a:t>
            </a:r>
            <a:br>
              <a:rPr lang="en-US" altLang="en-US" sz="3600" u="sng" dirty="0">
                <a:solidFill>
                  <a:schemeClr val="bg2"/>
                </a:solidFill>
              </a:rPr>
            </a:br>
            <a:r>
              <a:rPr lang="en-US" altLang="en-US" sz="1200" u="sng" dirty="0">
                <a:solidFill>
                  <a:schemeClr val="bg2"/>
                </a:solidFill>
              </a:rPr>
              <a:t> </a:t>
            </a:r>
            <a:br>
              <a:rPr lang="en-US" altLang="en-US" dirty="0">
                <a:solidFill>
                  <a:schemeClr val="bg2"/>
                </a:solidFill>
              </a:rPr>
            </a:br>
            <a:r>
              <a:rPr lang="en-US" altLang="en-US" sz="3600" i="1" dirty="0">
                <a:solidFill>
                  <a:schemeClr val="bg2"/>
                </a:solidFill>
              </a:rPr>
              <a:t>Data Types and Data Collection</a:t>
            </a:r>
            <a:br>
              <a:rPr lang="en-US" altLang="en-US" sz="3600" i="1" dirty="0">
                <a:solidFill>
                  <a:schemeClr val="bg2"/>
                </a:solidFill>
              </a:rPr>
            </a:br>
            <a:r>
              <a:rPr lang="en-US" altLang="en-US" sz="6400" i="1" dirty="0">
                <a:solidFill>
                  <a:schemeClr val="bg2"/>
                </a:solidFill>
              </a:rPr>
              <a:t> </a:t>
            </a:r>
            <a:br>
              <a:rPr lang="en-US" altLang="en-US" sz="3600" dirty="0">
                <a:solidFill>
                  <a:schemeClr val="bg2"/>
                </a:solidFill>
              </a:rPr>
            </a:br>
            <a:r>
              <a:rPr lang="en-US" altLang="en-US" sz="3600" dirty="0">
                <a:solidFill>
                  <a:schemeClr val="bg2"/>
                </a:solidFill>
              </a:rPr>
              <a:t>Brian Habing</a:t>
            </a:r>
            <a:br>
              <a:rPr lang="en-US" altLang="en-US" sz="3600" dirty="0">
                <a:solidFill>
                  <a:schemeClr val="bg2"/>
                </a:solidFill>
              </a:rPr>
            </a:br>
            <a:r>
              <a:rPr lang="en-US" altLang="en-US" sz="3600" dirty="0">
                <a:solidFill>
                  <a:schemeClr val="bg2"/>
                </a:solidFill>
              </a:rPr>
              <a:t>Department of Statistics</a:t>
            </a:r>
            <a:br>
              <a:rPr lang="en-US" altLang="en-US" sz="3600" dirty="0">
                <a:solidFill>
                  <a:schemeClr val="bg2"/>
                </a:solidFill>
              </a:rPr>
            </a:br>
            <a:r>
              <a:rPr lang="en-US" altLang="en-US" sz="3600" dirty="0">
                <a:solidFill>
                  <a:schemeClr val="bg2"/>
                </a:solidFill>
              </a:rPr>
              <a:t>University of South Carolina</a:t>
            </a:r>
            <a:br>
              <a:rPr lang="en-US" altLang="en-US" sz="3600" dirty="0">
                <a:solidFill>
                  <a:schemeClr val="bg2"/>
                </a:solidFill>
              </a:rPr>
            </a:br>
            <a:r>
              <a:rPr lang="en-US" altLang="en-US" sz="1800" dirty="0">
                <a:solidFill>
                  <a:schemeClr val="bg2"/>
                </a:solidFill>
              </a:rPr>
              <a:t> </a:t>
            </a:r>
            <a:br>
              <a:rPr lang="en-US" altLang="en-US" sz="3600" dirty="0">
                <a:solidFill>
                  <a:schemeClr val="bg2"/>
                </a:solidFill>
              </a:rPr>
            </a:br>
            <a:r>
              <a:rPr lang="en-US" altLang="en-US" sz="1800" i="1" dirty="0">
                <a:solidFill>
                  <a:schemeClr val="bg2"/>
                </a:solidFill>
              </a:rPr>
              <a:t>Redistribution of these slides without permission </a:t>
            </a:r>
            <a:br>
              <a:rPr lang="en-US" altLang="en-US" sz="1800" i="1" dirty="0">
                <a:solidFill>
                  <a:schemeClr val="bg2"/>
                </a:solidFill>
              </a:rPr>
            </a:br>
            <a:r>
              <a:rPr lang="en-US" altLang="en-US" sz="1800" i="1" dirty="0">
                <a:solidFill>
                  <a:schemeClr val="bg2"/>
                </a:solidFill>
              </a:rPr>
              <a:t>is a violation of copyright law.</a:t>
            </a:r>
            <a:br>
              <a:rPr lang="en-US" altLang="en-US" sz="1800" i="1" dirty="0">
                <a:solidFill>
                  <a:schemeClr val="bg2"/>
                </a:solidFill>
              </a:rPr>
            </a:br>
            <a:endParaRPr lang="en-US" altLang="en-US" sz="1800" dirty="0">
              <a:solidFill>
                <a:schemeClr val="bg2"/>
              </a:solidFill>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0"/>
            <a:ext cx="7772400" cy="685800"/>
          </a:xfrm>
        </p:spPr>
        <p:txBody>
          <a:bodyPr/>
          <a:lstStyle/>
          <a:p>
            <a:pPr eaLnBrk="1" hangingPunct="1"/>
            <a:r>
              <a:rPr lang="en-US" altLang="en-US" sz="3600" dirty="0">
                <a:solidFill>
                  <a:schemeClr val="bg2"/>
                </a:solidFill>
                <a:latin typeface="Arial Unicode MS" panose="020B0604020202020204" pitchFamily="34" charset="-128"/>
              </a:rPr>
              <a:t>Chapter 1 - Population and Sample</a:t>
            </a:r>
          </a:p>
        </p:txBody>
      </p:sp>
      <p:sp>
        <p:nvSpPr>
          <p:cNvPr id="97283" name="Rectangle 3"/>
          <p:cNvSpPr>
            <a:spLocks noGrp="1" noChangeArrowheads="1"/>
          </p:cNvSpPr>
          <p:nvPr>
            <p:ph type="body" idx="1"/>
          </p:nvPr>
        </p:nvSpPr>
        <p:spPr>
          <a:xfrm>
            <a:off x="0" y="954088"/>
            <a:ext cx="9144000" cy="5715000"/>
          </a:xfrm>
        </p:spPr>
        <p:txBody>
          <a:bodyPr/>
          <a:lstStyle/>
          <a:p>
            <a:pPr marL="609600" indent="-609600" eaLnBrk="1" hangingPunct="1">
              <a:buFontTx/>
              <a:buNone/>
            </a:pPr>
            <a:r>
              <a:rPr lang="en-US" altLang="en-US" b="1" u="sng" dirty="0">
                <a:solidFill>
                  <a:schemeClr val="bg2"/>
                </a:solidFill>
                <a:latin typeface="Arial Unicode MS" panose="020B0604020202020204" pitchFamily="34" charset="-128"/>
              </a:rPr>
              <a:t>Statistical inference </a:t>
            </a:r>
            <a:r>
              <a:rPr lang="en-US" altLang="en-US" b="1" dirty="0">
                <a:solidFill>
                  <a:schemeClr val="bg2"/>
                </a:solidFill>
                <a:latin typeface="Arial Unicode MS" panose="020B0604020202020204" pitchFamily="34" charset="-128"/>
              </a:rPr>
              <a:t>(which we’re building up to) tells us how well the statistics that measure our sample capture the true parameter values that describe our population.</a:t>
            </a:r>
          </a:p>
          <a:p>
            <a:pPr marL="609600" indent="-609600" eaLnBrk="1" hangingPunct="1">
              <a:buFontTx/>
              <a:buNone/>
            </a:pPr>
            <a:endParaRPr lang="en-US" altLang="en-US" b="1" dirty="0">
              <a:solidFill>
                <a:schemeClr val="bg2"/>
              </a:solidFill>
              <a:latin typeface="Arial Unicode MS" panose="020B0604020202020204" pitchFamily="34" charset="-128"/>
            </a:endParaRPr>
          </a:p>
          <a:p>
            <a:pPr marL="609600" indent="-609600" eaLnBrk="1" hangingPunct="1">
              <a:buFontTx/>
              <a:buNone/>
            </a:pPr>
            <a:r>
              <a:rPr lang="en-US" altLang="en-US" b="1" dirty="0">
                <a:solidFill>
                  <a:schemeClr val="bg2"/>
                </a:solidFill>
                <a:latin typeface="Arial Unicode MS" panose="020B0604020202020204" pitchFamily="34" charset="-128"/>
              </a:rPr>
              <a:t>In order for the data from the sample to be useful, it must be representative of the population for the variable(s) we are interested in.</a:t>
            </a:r>
          </a:p>
          <a:p>
            <a:pPr marL="609600" indent="-609600" eaLnBrk="1" hangingPunct="1">
              <a:buFontTx/>
              <a:buNone/>
            </a:pPr>
            <a:endParaRPr lang="en-US" altLang="en-US" b="1" dirty="0">
              <a:latin typeface="Arial Unicode MS" panose="020B0604020202020204" pitchFamily="34" charset="-128"/>
            </a:endParaRPr>
          </a:p>
        </p:txBody>
      </p:sp>
    </p:spTree>
    <p:extLst>
      <p:ext uri="{BB962C8B-B14F-4D97-AF65-F5344CB8AC3E}">
        <p14:creationId xmlns:p14="http://schemas.microsoft.com/office/powerpoint/2010/main" val="180624039"/>
      </p:ext>
    </p:extLst>
  </p:cSld>
  <p:clrMapOvr>
    <a:masterClrMapping/>
  </p:clrMapOvr>
  <p:transition>
    <p:zoom dir="in"/>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7410" name="Picture 2" descr="DEWE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255713"/>
            <a:ext cx="9144000" cy="434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61525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0"/>
            <a:ext cx="7772400" cy="685800"/>
          </a:xfrm>
        </p:spPr>
        <p:txBody>
          <a:bodyPr/>
          <a:lstStyle/>
          <a:p>
            <a:pPr eaLnBrk="1" hangingPunct="1"/>
            <a:r>
              <a:rPr lang="en-US" altLang="en-US" sz="3600" dirty="0">
                <a:solidFill>
                  <a:schemeClr val="bg2"/>
                </a:solidFill>
                <a:latin typeface="Arial Unicode MS" panose="020B0604020202020204" pitchFamily="34" charset="-128"/>
              </a:rPr>
              <a:t>Chapter 1 – Collecting Data</a:t>
            </a:r>
          </a:p>
        </p:txBody>
      </p:sp>
      <p:sp>
        <p:nvSpPr>
          <p:cNvPr id="88067" name="Rectangle 3"/>
          <p:cNvSpPr>
            <a:spLocks noGrp="1" noChangeArrowheads="1"/>
          </p:cNvSpPr>
          <p:nvPr>
            <p:ph type="body" idx="1"/>
          </p:nvPr>
        </p:nvSpPr>
        <p:spPr>
          <a:xfrm>
            <a:off x="0" y="990600"/>
            <a:ext cx="9144000" cy="5562600"/>
          </a:xfrm>
        </p:spPr>
        <p:txBody>
          <a:bodyPr/>
          <a:lstStyle/>
          <a:p>
            <a:pPr marL="609600" indent="-609600" eaLnBrk="1" hangingPunct="1">
              <a:buFontTx/>
              <a:buNone/>
            </a:pPr>
            <a:r>
              <a:rPr lang="en-US" altLang="en-US" b="1" dirty="0">
                <a:solidFill>
                  <a:schemeClr val="bg2"/>
                </a:solidFill>
                <a:latin typeface="Arial Unicode MS" panose="020B0604020202020204" pitchFamily="34" charset="-128"/>
              </a:rPr>
              <a:t>Unfortunately, actually collecting data receives the most attention in STAT 110, and then is hardly mentioned in advanced courses (like this one).  </a:t>
            </a:r>
          </a:p>
          <a:p>
            <a:pPr marL="609600" indent="-609600" eaLnBrk="1" hangingPunct="1">
              <a:buFontTx/>
              <a:buNone/>
            </a:pPr>
            <a:endParaRPr lang="en-US" altLang="en-US" b="1" dirty="0">
              <a:solidFill>
                <a:schemeClr val="bg2"/>
              </a:solidFill>
              <a:latin typeface="Arial Unicode MS" panose="020B0604020202020204" pitchFamily="34" charset="-128"/>
            </a:endParaRPr>
          </a:p>
          <a:p>
            <a:pPr marL="609600" indent="-609600" eaLnBrk="1" hangingPunct="1">
              <a:buFontTx/>
              <a:buNone/>
            </a:pPr>
            <a:r>
              <a:rPr lang="en-US" altLang="en-US" b="1" dirty="0">
                <a:solidFill>
                  <a:schemeClr val="bg2"/>
                </a:solidFill>
                <a:latin typeface="Arial Unicode MS" panose="020B0604020202020204" pitchFamily="34" charset="-128"/>
              </a:rPr>
              <a:t>This vastly understates how important collecting the right data in the right way is – if the data is bad, everything covered in any stats class is useless!</a:t>
            </a:r>
          </a:p>
          <a:p>
            <a:pPr marL="609600" indent="-609600" eaLnBrk="1" hangingPunct="1">
              <a:buFontTx/>
              <a:buNone/>
            </a:pPr>
            <a:endParaRPr lang="en-US" altLang="en-US" b="1" dirty="0">
              <a:solidFill>
                <a:schemeClr val="bg2"/>
              </a:solidFill>
              <a:latin typeface="Arial Unicode MS" panose="020B0604020202020204" pitchFamily="34" charset="-128"/>
            </a:endParaRPr>
          </a:p>
          <a:p>
            <a:pPr marL="609600" indent="-609600" eaLnBrk="1" hangingPunct="1">
              <a:buFontTx/>
              <a:buNone/>
            </a:pPr>
            <a:endParaRPr lang="en-US" altLang="en-US" b="1" dirty="0">
              <a:solidFill>
                <a:schemeClr val="bg2"/>
              </a:solidFill>
              <a:latin typeface="Arial Unicode MS" panose="020B0604020202020204" pitchFamily="34" charset="-128"/>
            </a:endParaRPr>
          </a:p>
        </p:txBody>
      </p:sp>
    </p:spTree>
    <p:extLst>
      <p:ext uri="{BB962C8B-B14F-4D97-AF65-F5344CB8AC3E}">
        <p14:creationId xmlns:p14="http://schemas.microsoft.com/office/powerpoint/2010/main" val="3798658599"/>
      </p:ext>
    </p:extLst>
  </p:cSld>
  <p:clrMapOvr>
    <a:masterClrMapping/>
  </p:clrMapOvr>
  <p:transition>
    <p:zoom dir="in"/>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0"/>
            <a:ext cx="8305800" cy="685800"/>
          </a:xfrm>
        </p:spPr>
        <p:txBody>
          <a:bodyPr/>
          <a:lstStyle/>
          <a:p>
            <a:pPr eaLnBrk="1" hangingPunct="1"/>
            <a:r>
              <a:rPr lang="en-US" altLang="en-US" sz="3600" dirty="0">
                <a:solidFill>
                  <a:schemeClr val="bg2"/>
                </a:solidFill>
                <a:latin typeface="Arial Unicode MS" panose="020B0604020202020204" pitchFamily="34" charset="-128"/>
              </a:rPr>
              <a:t>Chapter 1 – For Describing Populations</a:t>
            </a:r>
          </a:p>
        </p:txBody>
      </p:sp>
      <p:sp>
        <p:nvSpPr>
          <p:cNvPr id="88067" name="Rectangle 3"/>
          <p:cNvSpPr>
            <a:spLocks noGrp="1" noChangeArrowheads="1"/>
          </p:cNvSpPr>
          <p:nvPr>
            <p:ph type="body" idx="1"/>
          </p:nvPr>
        </p:nvSpPr>
        <p:spPr>
          <a:xfrm>
            <a:off x="0" y="990600"/>
            <a:ext cx="9144000" cy="5562600"/>
          </a:xfrm>
        </p:spPr>
        <p:txBody>
          <a:bodyPr/>
          <a:lstStyle/>
          <a:p>
            <a:pPr marL="609600" indent="-609600" eaLnBrk="1" hangingPunct="1">
              <a:buFontTx/>
              <a:buNone/>
            </a:pPr>
            <a:r>
              <a:rPr lang="en-US" altLang="en-US" b="1" dirty="0">
                <a:solidFill>
                  <a:schemeClr val="bg2"/>
                </a:solidFill>
                <a:latin typeface="Arial Unicode MS" panose="020B0604020202020204" pitchFamily="34" charset="-128"/>
              </a:rPr>
              <a:t>Random sampling (aka random selection) methods are designed to guarantee that our sample will be representative of the population on average for every variable.</a:t>
            </a:r>
          </a:p>
          <a:p>
            <a:pPr marL="609600" indent="-609600" eaLnBrk="1" hangingPunct="1">
              <a:buFontTx/>
              <a:buNone/>
            </a:pPr>
            <a:endParaRPr lang="en-US" altLang="en-US" b="1" dirty="0">
              <a:solidFill>
                <a:schemeClr val="bg2"/>
              </a:solidFill>
              <a:latin typeface="Arial Unicode MS" panose="020B0604020202020204" pitchFamily="34" charset="-128"/>
            </a:endParaRPr>
          </a:p>
          <a:p>
            <a:pPr marL="609600" indent="-609600" eaLnBrk="1" hangingPunct="1">
              <a:buFontTx/>
              <a:buNone/>
            </a:pPr>
            <a:r>
              <a:rPr lang="en-US" altLang="en-US" b="1" u="sng" dirty="0">
                <a:solidFill>
                  <a:schemeClr val="bg2"/>
                </a:solidFill>
                <a:latin typeface="Arial Unicode MS" panose="020B0604020202020204" pitchFamily="34" charset="-128"/>
              </a:rPr>
              <a:t>Simple random samples </a:t>
            </a:r>
            <a:r>
              <a:rPr lang="en-US" altLang="en-US" b="1" dirty="0">
                <a:solidFill>
                  <a:schemeClr val="bg2"/>
                </a:solidFill>
                <a:latin typeface="Arial Unicode MS" panose="020B0604020202020204" pitchFamily="34" charset="-128"/>
              </a:rPr>
              <a:t>(SRS’s) are often used to describe a population.  This is where every subgroup of individuals has the same chance of being chosen as any other subgroup.</a:t>
            </a:r>
          </a:p>
          <a:p>
            <a:pPr marL="609600" indent="-609600" eaLnBrk="1" hangingPunct="1">
              <a:buFontTx/>
              <a:buNone/>
            </a:pPr>
            <a:r>
              <a:rPr lang="en-US" altLang="en-US" b="1" dirty="0">
                <a:latin typeface="Arial Unicode MS" panose="020B0604020202020204" pitchFamily="34" charset="-128"/>
              </a:rPr>
              <a:t>  </a:t>
            </a:r>
          </a:p>
        </p:txBody>
      </p:sp>
    </p:spTree>
    <p:extLst>
      <p:ext uri="{BB962C8B-B14F-4D97-AF65-F5344CB8AC3E}">
        <p14:creationId xmlns:p14="http://schemas.microsoft.com/office/powerpoint/2010/main" val="3433887178"/>
      </p:ext>
    </p:extLst>
  </p:cSld>
  <p:clrMapOvr>
    <a:masterClrMapping/>
  </p:clrMapOvr>
  <p:transition>
    <p:zoom dir="in"/>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0"/>
            <a:ext cx="8305800" cy="685800"/>
          </a:xfrm>
        </p:spPr>
        <p:txBody>
          <a:bodyPr/>
          <a:lstStyle/>
          <a:p>
            <a:pPr eaLnBrk="1" hangingPunct="1"/>
            <a:r>
              <a:rPr lang="en-US" altLang="en-US" sz="3600" dirty="0">
                <a:solidFill>
                  <a:schemeClr val="bg2"/>
                </a:solidFill>
                <a:latin typeface="Arial Unicode MS" panose="020B0604020202020204" pitchFamily="34" charset="-128"/>
              </a:rPr>
              <a:t>Chapter 1 – For Describing Populations</a:t>
            </a:r>
          </a:p>
        </p:txBody>
      </p:sp>
      <p:sp>
        <p:nvSpPr>
          <p:cNvPr id="88067" name="Rectangle 3"/>
          <p:cNvSpPr>
            <a:spLocks noGrp="1" noChangeArrowheads="1"/>
          </p:cNvSpPr>
          <p:nvPr>
            <p:ph type="body" idx="1"/>
          </p:nvPr>
        </p:nvSpPr>
        <p:spPr>
          <a:xfrm>
            <a:off x="0" y="990600"/>
            <a:ext cx="9144000" cy="5562600"/>
          </a:xfrm>
        </p:spPr>
        <p:txBody>
          <a:bodyPr/>
          <a:lstStyle/>
          <a:p>
            <a:pPr marL="609600" indent="-609600" eaLnBrk="1" hangingPunct="1">
              <a:buFontTx/>
              <a:buNone/>
            </a:pPr>
            <a:r>
              <a:rPr lang="en-US" altLang="en-US" b="1" dirty="0">
                <a:solidFill>
                  <a:schemeClr val="bg2"/>
                </a:solidFill>
                <a:latin typeface="Arial Unicode MS" panose="020B0604020202020204" pitchFamily="34" charset="-128"/>
              </a:rPr>
              <a:t>An SRS is easiest to work with mathematically, but other types of probabilistically based sampling methods can given even better results.</a:t>
            </a:r>
          </a:p>
          <a:p>
            <a:pPr marL="609600" indent="-609600" eaLnBrk="1" hangingPunct="1">
              <a:buFontTx/>
              <a:buNone/>
            </a:pPr>
            <a:endParaRPr lang="en-US" altLang="en-US" b="1" dirty="0">
              <a:solidFill>
                <a:schemeClr val="bg2"/>
              </a:solidFill>
              <a:latin typeface="Arial Unicode MS" panose="020B0604020202020204" pitchFamily="34" charset="-128"/>
            </a:endParaRPr>
          </a:p>
          <a:p>
            <a:pPr marL="609600" indent="-609600" eaLnBrk="1" hangingPunct="1">
              <a:buFontTx/>
              <a:buNone/>
            </a:pPr>
            <a:r>
              <a:rPr lang="en-US" altLang="en-US" b="1" dirty="0">
                <a:solidFill>
                  <a:schemeClr val="bg2"/>
                </a:solidFill>
                <a:latin typeface="Arial Unicode MS" panose="020B0604020202020204" pitchFamily="34" charset="-128"/>
              </a:rPr>
              <a:t>Actually getting an SRS and the data you really want can be very hard!  (Do they have a phone?  Is the question leading?)</a:t>
            </a:r>
          </a:p>
          <a:p>
            <a:pPr marL="609600" indent="-609600" eaLnBrk="1" hangingPunct="1">
              <a:buFontTx/>
              <a:buNone/>
            </a:pPr>
            <a:r>
              <a:rPr lang="en-US" altLang="en-US" b="1" dirty="0">
                <a:latin typeface="Arial Unicode MS" panose="020B0604020202020204" pitchFamily="34" charset="-128"/>
              </a:rPr>
              <a:t>  </a:t>
            </a:r>
          </a:p>
        </p:txBody>
      </p:sp>
    </p:spTree>
    <p:extLst>
      <p:ext uri="{BB962C8B-B14F-4D97-AF65-F5344CB8AC3E}">
        <p14:creationId xmlns:p14="http://schemas.microsoft.com/office/powerpoint/2010/main" val="4046916804"/>
      </p:ext>
    </p:extLst>
  </p:cSld>
  <p:clrMapOvr>
    <a:masterClrMapping/>
  </p:clrMapOvr>
  <p:transition>
    <p:zoom dir="in"/>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0"/>
            <a:ext cx="8305800" cy="685800"/>
          </a:xfrm>
        </p:spPr>
        <p:txBody>
          <a:bodyPr/>
          <a:lstStyle/>
          <a:p>
            <a:pPr eaLnBrk="1" hangingPunct="1"/>
            <a:r>
              <a:rPr lang="en-US" altLang="en-US" sz="3600" dirty="0">
                <a:solidFill>
                  <a:schemeClr val="bg2"/>
                </a:solidFill>
                <a:latin typeface="Arial Unicode MS" panose="020B0604020202020204" pitchFamily="34" charset="-128"/>
              </a:rPr>
              <a:t>Chapter 1 – For Describing Populations</a:t>
            </a:r>
          </a:p>
        </p:txBody>
      </p:sp>
      <p:sp>
        <p:nvSpPr>
          <p:cNvPr id="88067" name="Rectangle 3"/>
          <p:cNvSpPr>
            <a:spLocks noGrp="1" noChangeArrowheads="1"/>
          </p:cNvSpPr>
          <p:nvPr>
            <p:ph type="body" idx="1"/>
          </p:nvPr>
        </p:nvSpPr>
        <p:spPr>
          <a:xfrm>
            <a:off x="0" y="990600"/>
            <a:ext cx="9144000" cy="5562600"/>
          </a:xfrm>
        </p:spPr>
        <p:txBody>
          <a:bodyPr/>
          <a:lstStyle/>
          <a:p>
            <a:pPr marL="609600" indent="-609600" eaLnBrk="1" hangingPunct="1">
              <a:buFontTx/>
              <a:buNone/>
            </a:pPr>
            <a:r>
              <a:rPr lang="en-US" altLang="en-US" b="1" dirty="0">
                <a:solidFill>
                  <a:schemeClr val="bg2"/>
                </a:solidFill>
                <a:latin typeface="Arial Unicode MS" panose="020B0604020202020204" pitchFamily="34" charset="-128"/>
              </a:rPr>
              <a:t>A </a:t>
            </a:r>
            <a:r>
              <a:rPr lang="en-US" altLang="en-US" b="1" u="sng" dirty="0">
                <a:solidFill>
                  <a:schemeClr val="bg2"/>
                </a:solidFill>
                <a:latin typeface="Arial Unicode MS" panose="020B0604020202020204" pitchFamily="34" charset="-128"/>
              </a:rPr>
              <a:t>stratified sample </a:t>
            </a:r>
            <a:r>
              <a:rPr lang="en-US" altLang="en-US" b="1" dirty="0">
                <a:solidFill>
                  <a:schemeClr val="bg2"/>
                </a:solidFill>
                <a:latin typeface="Arial Unicode MS" panose="020B0604020202020204" pitchFamily="34" charset="-128"/>
              </a:rPr>
              <a:t>is one where we have different sub-populations of known size.  We take a simple random sample of each subpopulation and then combine the results in the right way.</a:t>
            </a:r>
          </a:p>
          <a:p>
            <a:pPr marL="609600" indent="-609600" eaLnBrk="1" hangingPunct="1">
              <a:buFontTx/>
              <a:buNone/>
            </a:pPr>
            <a:endParaRPr lang="en-US" altLang="en-US" b="1" dirty="0">
              <a:solidFill>
                <a:schemeClr val="bg2"/>
              </a:solidFill>
              <a:latin typeface="Arial Unicode MS" panose="020B0604020202020204" pitchFamily="34" charset="-128"/>
            </a:endParaRPr>
          </a:p>
          <a:p>
            <a:pPr marL="609600" indent="-609600" eaLnBrk="1" hangingPunct="1">
              <a:buFontTx/>
              <a:buNone/>
            </a:pPr>
            <a:r>
              <a:rPr lang="en-US" altLang="en-US" b="1" dirty="0">
                <a:solidFill>
                  <a:schemeClr val="bg2"/>
                </a:solidFill>
                <a:latin typeface="Arial Unicode MS" panose="020B0604020202020204" pitchFamily="34" charset="-128"/>
              </a:rPr>
              <a:t>The math is harder, but the results will have less variability (the statistic will usually be closer to the parameter) as long as the groups are related to the variable we’re measuring.</a:t>
            </a:r>
          </a:p>
          <a:p>
            <a:pPr marL="609600" indent="-609600" eaLnBrk="1" hangingPunct="1">
              <a:buFontTx/>
              <a:buNone/>
            </a:pPr>
            <a:r>
              <a:rPr lang="en-US" altLang="en-US" b="1" dirty="0">
                <a:latin typeface="Arial Unicode MS" panose="020B0604020202020204" pitchFamily="34" charset="-128"/>
              </a:rPr>
              <a:t>  </a:t>
            </a:r>
          </a:p>
        </p:txBody>
      </p:sp>
    </p:spTree>
    <p:extLst>
      <p:ext uri="{BB962C8B-B14F-4D97-AF65-F5344CB8AC3E}">
        <p14:creationId xmlns:p14="http://schemas.microsoft.com/office/powerpoint/2010/main" val="141545341"/>
      </p:ext>
    </p:extLst>
  </p:cSld>
  <p:clrMapOvr>
    <a:masterClrMapping/>
  </p:clrMapOvr>
  <p:transition>
    <p:zoom dir="in"/>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843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63575"/>
            <a:ext cx="9144000" cy="507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63617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276225" y="0"/>
            <a:ext cx="8577263" cy="685800"/>
          </a:xfrm>
        </p:spPr>
        <p:txBody>
          <a:bodyPr/>
          <a:lstStyle/>
          <a:p>
            <a:pPr eaLnBrk="1" hangingPunct="1"/>
            <a:r>
              <a:rPr lang="en-US" altLang="en-US" sz="3600" dirty="0">
                <a:solidFill>
                  <a:schemeClr val="bg2"/>
                </a:solidFill>
                <a:latin typeface="Arial Unicode MS" panose="020B0604020202020204" pitchFamily="34" charset="-128"/>
              </a:rPr>
              <a:t>Chapter 1  – For Determining Efficacy</a:t>
            </a:r>
          </a:p>
        </p:txBody>
      </p:sp>
      <p:sp>
        <p:nvSpPr>
          <p:cNvPr id="89091" name="Rectangle 3"/>
          <p:cNvSpPr>
            <a:spLocks noGrp="1" noChangeArrowheads="1"/>
          </p:cNvSpPr>
          <p:nvPr>
            <p:ph type="body" idx="1"/>
          </p:nvPr>
        </p:nvSpPr>
        <p:spPr>
          <a:xfrm>
            <a:off x="0" y="1524000"/>
            <a:ext cx="9144000" cy="5029200"/>
          </a:xfrm>
        </p:spPr>
        <p:txBody>
          <a:bodyPr/>
          <a:lstStyle/>
          <a:p>
            <a:pPr marL="609600" indent="-609600" eaLnBrk="1" hangingPunct="1">
              <a:buFontTx/>
              <a:buNone/>
            </a:pPr>
            <a:r>
              <a:rPr lang="en-US" altLang="en-US" b="1">
                <a:solidFill>
                  <a:schemeClr val="bg2"/>
                </a:solidFill>
                <a:latin typeface="Arial Unicode MS" panose="020B0604020202020204" pitchFamily="34" charset="-128"/>
              </a:rPr>
              <a:t>The “gold standard” in statistics for determining the efficacy of something is a scientifically controlled, randomized, comparative experiment with a large sample size from a representative population in a realistic setting.</a:t>
            </a:r>
          </a:p>
          <a:p>
            <a:pPr marL="609600" indent="-609600" eaLnBrk="1" hangingPunct="1">
              <a:buFontTx/>
              <a:buNone/>
            </a:pPr>
            <a:endParaRPr lang="en-US" altLang="en-US" b="1">
              <a:latin typeface="Arial Unicode MS" panose="020B0604020202020204" pitchFamily="34" charset="-128"/>
            </a:endParaRPr>
          </a:p>
          <a:p>
            <a:pPr marL="609600" indent="-609600" eaLnBrk="1" hangingPunct="1">
              <a:buFontTx/>
              <a:buNone/>
            </a:pPr>
            <a:endParaRPr lang="en-US" altLang="en-US" b="1">
              <a:latin typeface="Arial Unicode MS" panose="020B0604020202020204" pitchFamily="34" charset="-128"/>
            </a:endParaRPr>
          </a:p>
        </p:txBody>
      </p:sp>
    </p:spTree>
    <p:extLst>
      <p:ext uri="{BB962C8B-B14F-4D97-AF65-F5344CB8AC3E}">
        <p14:creationId xmlns:p14="http://schemas.microsoft.com/office/powerpoint/2010/main" val="83303369"/>
      </p:ext>
    </p:extLst>
  </p:cSld>
  <p:clrMapOvr>
    <a:masterClrMapping/>
  </p:clrMapOvr>
  <p:transition>
    <p:zoom dir="in"/>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0"/>
            <a:ext cx="7772400" cy="685800"/>
          </a:xfrm>
        </p:spPr>
        <p:txBody>
          <a:bodyPr/>
          <a:lstStyle/>
          <a:p>
            <a:pPr eaLnBrk="1" hangingPunct="1"/>
            <a:r>
              <a:rPr lang="en-US" altLang="en-US" sz="3600" dirty="0">
                <a:solidFill>
                  <a:schemeClr val="bg2"/>
                </a:solidFill>
                <a:latin typeface="Arial Unicode MS" panose="020B0604020202020204" pitchFamily="34" charset="-128"/>
              </a:rPr>
              <a:t>Chapter 1   – Experiment</a:t>
            </a:r>
          </a:p>
        </p:txBody>
      </p:sp>
      <p:sp>
        <p:nvSpPr>
          <p:cNvPr id="38915" name="Rectangle 3"/>
          <p:cNvSpPr>
            <a:spLocks noGrp="1" noChangeArrowheads="1"/>
          </p:cNvSpPr>
          <p:nvPr>
            <p:ph type="body" idx="1"/>
          </p:nvPr>
        </p:nvSpPr>
        <p:spPr>
          <a:xfrm>
            <a:off x="0" y="990600"/>
            <a:ext cx="9144000" cy="5562600"/>
          </a:xfrm>
        </p:spPr>
        <p:txBody>
          <a:bodyPr/>
          <a:lstStyle/>
          <a:p>
            <a:pPr marL="609600" indent="-609600" eaLnBrk="1" hangingPunct="1">
              <a:spcBef>
                <a:spcPct val="0"/>
              </a:spcBef>
              <a:buFontTx/>
              <a:buNone/>
            </a:pPr>
            <a:r>
              <a:rPr lang="en-US" altLang="en-US" b="1" dirty="0">
                <a:solidFill>
                  <a:schemeClr val="bg2"/>
                </a:solidFill>
                <a:latin typeface="Arial Unicode MS" panose="020B0604020202020204" pitchFamily="34" charset="-128"/>
              </a:rPr>
              <a:t>An experiment is where the treatment is imposed upon the subjects by the experimenter.  This allows for conclusions about whether the treatment causes a given effect or not.</a:t>
            </a:r>
          </a:p>
          <a:p>
            <a:pPr marL="609600" indent="-609600" eaLnBrk="1" hangingPunct="1">
              <a:spcBef>
                <a:spcPct val="0"/>
              </a:spcBef>
              <a:buFontTx/>
              <a:buNone/>
            </a:pPr>
            <a:endParaRPr lang="en-US" altLang="en-US" b="1" dirty="0">
              <a:solidFill>
                <a:schemeClr val="bg2"/>
              </a:solidFill>
              <a:latin typeface="Arial Unicode MS" panose="020B0604020202020204" pitchFamily="34" charset="-128"/>
            </a:endParaRPr>
          </a:p>
          <a:p>
            <a:pPr marL="609600" indent="-609600" eaLnBrk="1" hangingPunct="1">
              <a:spcBef>
                <a:spcPct val="0"/>
              </a:spcBef>
              <a:buFontTx/>
              <a:buNone/>
            </a:pPr>
            <a:r>
              <a:rPr lang="en-US" altLang="en-US" b="1" dirty="0">
                <a:solidFill>
                  <a:schemeClr val="bg2"/>
                </a:solidFill>
                <a:latin typeface="Arial Unicode MS" panose="020B0604020202020204" pitchFamily="34" charset="-128"/>
              </a:rPr>
              <a:t>Consider trying to judge the efficacy of charter schools – in many situations the parent has to be motivated enough to enroll their child in the charter school… </a:t>
            </a:r>
          </a:p>
          <a:p>
            <a:pPr marL="609600" indent="-609600" eaLnBrk="1" hangingPunct="1">
              <a:buFontTx/>
              <a:buNone/>
            </a:pPr>
            <a:endParaRPr lang="en-US" altLang="en-US" b="1" dirty="0">
              <a:latin typeface="Arial Unicode MS" panose="020B0604020202020204" pitchFamily="34" charset="-128"/>
            </a:endParaRPr>
          </a:p>
        </p:txBody>
      </p:sp>
    </p:spTree>
    <p:extLst>
      <p:ext uri="{BB962C8B-B14F-4D97-AF65-F5344CB8AC3E}">
        <p14:creationId xmlns:p14="http://schemas.microsoft.com/office/powerpoint/2010/main" val="2310699183"/>
      </p:ext>
    </p:extLst>
  </p:cSld>
  <p:clrMapOvr>
    <a:masterClrMapping/>
  </p:clrMapOvr>
  <p:transition>
    <p:zoom dir="in"/>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0"/>
            <a:ext cx="7772400" cy="685800"/>
          </a:xfrm>
        </p:spPr>
        <p:txBody>
          <a:bodyPr/>
          <a:lstStyle/>
          <a:p>
            <a:pPr eaLnBrk="1" hangingPunct="1"/>
            <a:r>
              <a:rPr lang="en-US" altLang="en-US" sz="3600" dirty="0">
                <a:solidFill>
                  <a:schemeClr val="bg2"/>
                </a:solidFill>
                <a:latin typeface="Arial Unicode MS" panose="020B0604020202020204" pitchFamily="34" charset="-128"/>
              </a:rPr>
              <a:t>Chapter 1 – Comparative</a:t>
            </a:r>
          </a:p>
        </p:txBody>
      </p:sp>
      <p:sp>
        <p:nvSpPr>
          <p:cNvPr id="39939" name="Rectangle 3"/>
          <p:cNvSpPr>
            <a:spLocks noGrp="1" noChangeArrowheads="1"/>
          </p:cNvSpPr>
          <p:nvPr>
            <p:ph type="body" idx="1"/>
          </p:nvPr>
        </p:nvSpPr>
        <p:spPr>
          <a:xfrm>
            <a:off x="0" y="990600"/>
            <a:ext cx="9144000" cy="5562600"/>
          </a:xfrm>
        </p:spPr>
        <p:txBody>
          <a:bodyPr/>
          <a:lstStyle/>
          <a:p>
            <a:pPr marL="609600" indent="-609600" eaLnBrk="1" hangingPunct="1">
              <a:spcBef>
                <a:spcPct val="0"/>
              </a:spcBef>
              <a:buFontTx/>
              <a:buNone/>
            </a:pPr>
            <a:r>
              <a:rPr lang="en-US" altLang="en-US" b="1">
                <a:solidFill>
                  <a:schemeClr val="bg2"/>
                </a:solidFill>
                <a:latin typeface="Arial Unicode MS" panose="020B0604020202020204" pitchFamily="34" charset="-128"/>
              </a:rPr>
              <a:t>Comparative means that several treatments are being compared. </a:t>
            </a:r>
          </a:p>
          <a:p>
            <a:pPr marL="609600" indent="-609600" eaLnBrk="1" hangingPunct="1">
              <a:spcBef>
                <a:spcPct val="0"/>
              </a:spcBef>
              <a:buFontTx/>
              <a:buNone/>
            </a:pPr>
            <a:endParaRPr lang="en-US" altLang="en-US" b="1">
              <a:solidFill>
                <a:schemeClr val="bg2"/>
              </a:solidFill>
              <a:latin typeface="Arial Unicode MS" panose="020B0604020202020204" pitchFamily="34" charset="-128"/>
            </a:endParaRPr>
          </a:p>
          <a:p>
            <a:pPr marL="609600" indent="-609600" eaLnBrk="1" hangingPunct="1">
              <a:spcBef>
                <a:spcPct val="0"/>
              </a:spcBef>
              <a:buFontTx/>
              <a:buNone/>
            </a:pPr>
            <a:r>
              <a:rPr lang="en-US" altLang="en-US" b="1">
                <a:solidFill>
                  <a:schemeClr val="bg2"/>
                </a:solidFill>
                <a:latin typeface="Arial Unicode MS" panose="020B0604020202020204" pitchFamily="34" charset="-128"/>
              </a:rPr>
              <a:t>Historically a large number of medical procedures were adopted because they seemed reasonable and some patients improved…   thousands of people receive arthroscopic knee surgery each year, but a 2002 study showed it doesn’t seem to give any better results than a “placebo surgery”!!</a:t>
            </a:r>
          </a:p>
          <a:p>
            <a:pPr marL="609600" indent="-609600" eaLnBrk="1" hangingPunct="1">
              <a:buFontTx/>
              <a:buNone/>
            </a:pPr>
            <a:endParaRPr lang="en-US" altLang="en-US" b="1">
              <a:latin typeface="Arial Unicode MS" panose="020B0604020202020204" pitchFamily="34" charset="-128"/>
            </a:endParaRPr>
          </a:p>
        </p:txBody>
      </p:sp>
    </p:spTree>
    <p:extLst>
      <p:ext uri="{BB962C8B-B14F-4D97-AF65-F5344CB8AC3E}">
        <p14:creationId xmlns:p14="http://schemas.microsoft.com/office/powerpoint/2010/main" val="3096177041"/>
      </p:ext>
    </p:extLst>
  </p:cSld>
  <p:clrMapOvr>
    <a:masterClrMapping/>
  </p:clrMapOvr>
  <p:transition>
    <p:zoom dir="in"/>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293688"/>
            <a:ext cx="7772400" cy="685800"/>
          </a:xfrm>
        </p:spPr>
        <p:txBody>
          <a:bodyPr/>
          <a:lstStyle/>
          <a:p>
            <a:pPr eaLnBrk="1" hangingPunct="1"/>
            <a:r>
              <a:rPr lang="en-US" altLang="en-US" sz="3600" dirty="0">
                <a:solidFill>
                  <a:schemeClr val="bg2"/>
                </a:solidFill>
                <a:latin typeface="Arial Unicode MS" panose="020B0604020202020204" pitchFamily="34" charset="-128"/>
              </a:rPr>
              <a:t>Outline</a:t>
            </a:r>
          </a:p>
        </p:txBody>
      </p:sp>
      <p:sp>
        <p:nvSpPr>
          <p:cNvPr id="44035" name="Rectangle 3"/>
          <p:cNvSpPr>
            <a:spLocks noGrp="1" noChangeArrowheads="1"/>
          </p:cNvSpPr>
          <p:nvPr>
            <p:ph type="body" idx="1"/>
          </p:nvPr>
        </p:nvSpPr>
        <p:spPr>
          <a:xfrm>
            <a:off x="0" y="1436688"/>
            <a:ext cx="8763000" cy="4953000"/>
          </a:xfrm>
        </p:spPr>
        <p:txBody>
          <a:bodyPr/>
          <a:lstStyle/>
          <a:p>
            <a:pPr eaLnBrk="1" hangingPunct="1"/>
            <a:r>
              <a:rPr lang="en-US" altLang="en-US" b="1" dirty="0">
                <a:solidFill>
                  <a:schemeClr val="bg2"/>
                </a:solidFill>
                <a:latin typeface="Arial Unicode MS" panose="020B0604020202020204" pitchFamily="34" charset="-128"/>
              </a:rPr>
              <a:t>Introduction and Basic Terminology</a:t>
            </a:r>
          </a:p>
          <a:p>
            <a:pPr eaLnBrk="1" hangingPunct="1"/>
            <a:endParaRPr lang="en-US" altLang="en-US" b="1" dirty="0">
              <a:solidFill>
                <a:schemeClr val="bg2"/>
              </a:solidFill>
              <a:latin typeface="Arial Unicode MS" panose="020B0604020202020204" pitchFamily="34" charset="-128"/>
            </a:endParaRPr>
          </a:p>
          <a:p>
            <a:pPr eaLnBrk="1" hangingPunct="1"/>
            <a:r>
              <a:rPr lang="en-US" altLang="en-US" b="1" dirty="0">
                <a:solidFill>
                  <a:schemeClr val="bg2"/>
                </a:solidFill>
                <a:latin typeface="Arial Unicode MS" panose="020B0604020202020204" pitchFamily="34" charset="-128"/>
              </a:rPr>
              <a:t>Collecting Data to Describe a Population</a:t>
            </a:r>
          </a:p>
          <a:p>
            <a:pPr marL="0" indent="0" eaLnBrk="1" hangingPunct="1">
              <a:buNone/>
            </a:pPr>
            <a:endParaRPr lang="en-US" altLang="en-US" b="1" dirty="0">
              <a:solidFill>
                <a:schemeClr val="bg2"/>
              </a:solidFill>
              <a:latin typeface="Arial Unicode MS" panose="020B0604020202020204" pitchFamily="34" charset="-128"/>
            </a:endParaRPr>
          </a:p>
          <a:p>
            <a:pPr eaLnBrk="1" hangingPunct="1"/>
            <a:r>
              <a:rPr lang="en-US" altLang="en-US" b="1" dirty="0">
                <a:solidFill>
                  <a:schemeClr val="bg2"/>
                </a:solidFill>
                <a:latin typeface="Arial Unicode MS" panose="020B0604020202020204" pitchFamily="34" charset="-128"/>
              </a:rPr>
              <a:t>Collecting Data to Compare Treatments</a:t>
            </a:r>
            <a:endParaRPr lang="en-US" altLang="en-US" b="1" u="sng" dirty="0">
              <a:solidFill>
                <a:schemeClr val="bg2"/>
              </a:solidFill>
              <a:latin typeface="Arial Unicode MS" panose="020B0604020202020204" pitchFamily="34" charset="-128"/>
            </a:endParaRPr>
          </a:p>
          <a:p>
            <a:pPr eaLnBrk="1" hangingPunct="1">
              <a:buFontTx/>
              <a:buNone/>
            </a:pPr>
            <a:endParaRPr lang="en-US" altLang="en-US" b="1" dirty="0">
              <a:solidFill>
                <a:schemeClr val="bg2"/>
              </a:solidFill>
              <a:latin typeface="Arial Unicode MS" panose="020B0604020202020204" pitchFamily="34" charset="-128"/>
            </a:endParaRPr>
          </a:p>
        </p:txBody>
      </p:sp>
    </p:spTree>
  </p:cSld>
  <p:clrMapOvr>
    <a:masterClrMapping/>
  </p:clrMapOvr>
  <p:transition>
    <p:zoom dir="in"/>
  </p:transition>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945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14375"/>
            <a:ext cx="9144000" cy="479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593344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85800" y="0"/>
            <a:ext cx="7772400" cy="685800"/>
          </a:xfrm>
        </p:spPr>
        <p:txBody>
          <a:bodyPr/>
          <a:lstStyle/>
          <a:p>
            <a:pPr eaLnBrk="1" hangingPunct="1"/>
            <a:r>
              <a:rPr lang="en-US" altLang="en-US" sz="3600" dirty="0">
                <a:solidFill>
                  <a:schemeClr val="bg2"/>
                </a:solidFill>
                <a:latin typeface="Arial Unicode MS" panose="020B0604020202020204" pitchFamily="34" charset="-128"/>
              </a:rPr>
              <a:t>Chapter 1 – Randomization</a:t>
            </a:r>
          </a:p>
        </p:txBody>
      </p:sp>
      <p:sp>
        <p:nvSpPr>
          <p:cNvPr id="40963" name="Rectangle 3"/>
          <p:cNvSpPr>
            <a:spLocks noGrp="1" noChangeArrowheads="1"/>
          </p:cNvSpPr>
          <p:nvPr>
            <p:ph type="body" idx="1"/>
          </p:nvPr>
        </p:nvSpPr>
        <p:spPr>
          <a:xfrm>
            <a:off x="0" y="990600"/>
            <a:ext cx="9144000" cy="5562600"/>
          </a:xfrm>
        </p:spPr>
        <p:txBody>
          <a:bodyPr/>
          <a:lstStyle/>
          <a:p>
            <a:pPr marL="609600" indent="-609600" eaLnBrk="1" hangingPunct="1">
              <a:spcBef>
                <a:spcPct val="0"/>
              </a:spcBef>
              <a:buFontTx/>
              <a:buNone/>
            </a:pPr>
            <a:r>
              <a:rPr lang="en-US" altLang="en-US" b="1" dirty="0">
                <a:solidFill>
                  <a:schemeClr val="bg2"/>
                </a:solidFill>
                <a:latin typeface="Arial Unicode MS" panose="020B0604020202020204" pitchFamily="34" charset="-128"/>
              </a:rPr>
              <a:t>All aspects that can be should be randomly assigned (aka randomly allocated). </a:t>
            </a:r>
          </a:p>
          <a:p>
            <a:pPr marL="609600" indent="-609600" eaLnBrk="1" hangingPunct="1">
              <a:spcBef>
                <a:spcPct val="0"/>
              </a:spcBef>
              <a:buFontTx/>
              <a:buNone/>
            </a:pPr>
            <a:endParaRPr lang="en-US" altLang="en-US" b="1" dirty="0">
              <a:latin typeface="Arial Unicode MS" panose="020B0604020202020204" pitchFamily="34" charset="-128"/>
            </a:endParaRPr>
          </a:p>
          <a:p>
            <a:pPr marL="609600" indent="-609600" eaLnBrk="1" hangingPunct="1">
              <a:spcBef>
                <a:spcPct val="0"/>
              </a:spcBef>
              <a:buFontTx/>
              <a:buNone/>
            </a:pPr>
            <a:r>
              <a:rPr lang="en-US" altLang="en-US" b="1" dirty="0">
                <a:solidFill>
                  <a:schemeClr val="bg2"/>
                </a:solidFill>
                <a:latin typeface="Arial Unicode MS" panose="020B0604020202020204" pitchFamily="34" charset="-128"/>
              </a:rPr>
              <a:t>Each subject in a drug trial is randomly assigned either the standard treatment or the proposed new treatment.  But what if it is set up so that one doctor gives all the standard treatments, and a second doctor gives all the new treatments…</a:t>
            </a:r>
          </a:p>
          <a:p>
            <a:pPr marL="609600" indent="-609600" eaLnBrk="1" hangingPunct="1">
              <a:buFontTx/>
              <a:buNone/>
            </a:pPr>
            <a:endParaRPr lang="en-US" altLang="en-US" b="1" dirty="0">
              <a:latin typeface="Arial Unicode MS" panose="020B0604020202020204" pitchFamily="34" charset="-128"/>
            </a:endParaRPr>
          </a:p>
        </p:txBody>
      </p:sp>
    </p:spTree>
    <p:extLst>
      <p:ext uri="{BB962C8B-B14F-4D97-AF65-F5344CB8AC3E}">
        <p14:creationId xmlns:p14="http://schemas.microsoft.com/office/powerpoint/2010/main" val="278448660"/>
      </p:ext>
    </p:extLst>
  </p:cSld>
  <p:clrMapOvr>
    <a:masterClrMapping/>
  </p:clrMapOvr>
  <p:transition>
    <p:zoom dir="in"/>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85800" y="0"/>
            <a:ext cx="7772400" cy="685800"/>
          </a:xfrm>
        </p:spPr>
        <p:txBody>
          <a:bodyPr/>
          <a:lstStyle/>
          <a:p>
            <a:pPr eaLnBrk="1" hangingPunct="1"/>
            <a:r>
              <a:rPr lang="en-US" altLang="en-US" sz="3600" dirty="0">
                <a:solidFill>
                  <a:schemeClr val="bg2"/>
                </a:solidFill>
                <a:latin typeface="Arial Unicode MS" panose="020B0604020202020204" pitchFamily="34" charset="-128"/>
              </a:rPr>
              <a:t>Chapter 1 – Scientifically Controlled</a:t>
            </a:r>
          </a:p>
        </p:txBody>
      </p:sp>
      <p:sp>
        <p:nvSpPr>
          <p:cNvPr id="41987" name="Rectangle 3"/>
          <p:cNvSpPr>
            <a:spLocks noGrp="1" noChangeArrowheads="1"/>
          </p:cNvSpPr>
          <p:nvPr>
            <p:ph type="body" idx="1"/>
          </p:nvPr>
        </p:nvSpPr>
        <p:spPr>
          <a:xfrm>
            <a:off x="0" y="990600"/>
            <a:ext cx="9144000" cy="5562600"/>
          </a:xfrm>
        </p:spPr>
        <p:txBody>
          <a:bodyPr/>
          <a:lstStyle/>
          <a:p>
            <a:pPr marL="609600" indent="-609600" eaLnBrk="1" hangingPunct="1">
              <a:spcBef>
                <a:spcPct val="0"/>
              </a:spcBef>
              <a:buFontTx/>
              <a:buNone/>
            </a:pPr>
            <a:r>
              <a:rPr lang="en-US" altLang="en-US" b="1">
                <a:solidFill>
                  <a:schemeClr val="bg2"/>
                </a:solidFill>
                <a:latin typeface="Arial Unicode MS" panose="020B0604020202020204" pitchFamily="34" charset="-128"/>
              </a:rPr>
              <a:t>The effects of variables other than the one being investigated are minimized.</a:t>
            </a:r>
          </a:p>
          <a:p>
            <a:pPr marL="609600" indent="-609600" eaLnBrk="1" hangingPunct="1">
              <a:spcBef>
                <a:spcPct val="0"/>
              </a:spcBef>
              <a:buFontTx/>
              <a:buNone/>
            </a:pPr>
            <a:endParaRPr lang="en-US" altLang="en-US" b="1">
              <a:solidFill>
                <a:schemeClr val="bg2"/>
              </a:solidFill>
              <a:latin typeface="Arial Unicode MS" panose="020B0604020202020204" pitchFamily="34" charset="-128"/>
            </a:endParaRPr>
          </a:p>
          <a:p>
            <a:pPr marL="609600" indent="-609600" eaLnBrk="1" hangingPunct="1">
              <a:spcBef>
                <a:spcPct val="0"/>
              </a:spcBef>
              <a:buFontTx/>
              <a:buNone/>
            </a:pPr>
            <a:r>
              <a:rPr lang="en-US" altLang="en-US" b="1">
                <a:solidFill>
                  <a:schemeClr val="bg2"/>
                </a:solidFill>
                <a:latin typeface="Arial Unicode MS" panose="020B0604020202020204" pitchFamily="34" charset="-128"/>
              </a:rPr>
              <a:t>When examining the efficacy of a drug, what should it be compared to?   What if the placebo has a better taste or is more easily digested or doesn’t have some of the side effects?</a:t>
            </a:r>
          </a:p>
          <a:p>
            <a:pPr marL="609600" indent="-609600" eaLnBrk="1" hangingPunct="1">
              <a:buFontTx/>
              <a:buNone/>
            </a:pPr>
            <a:endParaRPr lang="en-US" altLang="en-US" b="1">
              <a:latin typeface="Arial Unicode MS" panose="020B0604020202020204" pitchFamily="34" charset="-128"/>
            </a:endParaRPr>
          </a:p>
        </p:txBody>
      </p:sp>
    </p:spTree>
    <p:extLst>
      <p:ext uri="{BB962C8B-B14F-4D97-AF65-F5344CB8AC3E}">
        <p14:creationId xmlns:p14="http://schemas.microsoft.com/office/powerpoint/2010/main" val="774116500"/>
      </p:ext>
    </p:extLst>
  </p:cSld>
  <p:clrMapOvr>
    <a:masterClrMapping/>
  </p:clrMapOvr>
  <p:transition>
    <p:zoom dir="in"/>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026"/>
          <p:cNvSpPr>
            <a:spLocks noGrp="1" noChangeArrowheads="1"/>
          </p:cNvSpPr>
          <p:nvPr>
            <p:ph type="title"/>
          </p:nvPr>
        </p:nvSpPr>
        <p:spPr>
          <a:xfrm>
            <a:off x="685800" y="0"/>
            <a:ext cx="7772400" cy="685800"/>
          </a:xfrm>
        </p:spPr>
        <p:txBody>
          <a:bodyPr/>
          <a:lstStyle/>
          <a:p>
            <a:pPr eaLnBrk="1" hangingPunct="1"/>
            <a:r>
              <a:rPr lang="en-US" altLang="en-US" sz="3600" dirty="0">
                <a:solidFill>
                  <a:schemeClr val="bg2"/>
                </a:solidFill>
                <a:latin typeface="Arial Unicode MS" panose="020B0604020202020204" pitchFamily="34" charset="-128"/>
              </a:rPr>
              <a:t>Chapter 1 – Large Sample Size</a:t>
            </a:r>
          </a:p>
        </p:txBody>
      </p:sp>
      <p:sp>
        <p:nvSpPr>
          <p:cNvPr id="43011" name="Rectangle 1027"/>
          <p:cNvSpPr>
            <a:spLocks noGrp="1" noChangeArrowheads="1"/>
          </p:cNvSpPr>
          <p:nvPr>
            <p:ph type="body" idx="1"/>
          </p:nvPr>
        </p:nvSpPr>
        <p:spPr>
          <a:xfrm>
            <a:off x="0" y="990600"/>
            <a:ext cx="9144000" cy="5562600"/>
          </a:xfrm>
        </p:spPr>
        <p:txBody>
          <a:bodyPr/>
          <a:lstStyle/>
          <a:p>
            <a:pPr marL="609600" indent="-609600" eaLnBrk="1" hangingPunct="1">
              <a:spcBef>
                <a:spcPct val="0"/>
              </a:spcBef>
              <a:buFontTx/>
              <a:buNone/>
            </a:pPr>
            <a:r>
              <a:rPr lang="en-US" altLang="en-US" b="1">
                <a:solidFill>
                  <a:schemeClr val="bg2"/>
                </a:solidFill>
                <a:latin typeface="Arial Unicode MS" panose="020B0604020202020204" pitchFamily="34" charset="-128"/>
              </a:rPr>
              <a:t>The number of subjects needs to be as large as possible.  </a:t>
            </a:r>
          </a:p>
          <a:p>
            <a:pPr marL="609600" indent="-609600" eaLnBrk="1" hangingPunct="1">
              <a:spcBef>
                <a:spcPct val="0"/>
              </a:spcBef>
              <a:buFontTx/>
              <a:buNone/>
            </a:pPr>
            <a:endParaRPr lang="en-US" altLang="en-US" b="1">
              <a:solidFill>
                <a:schemeClr val="bg2"/>
              </a:solidFill>
              <a:latin typeface="Arial Unicode MS" panose="020B0604020202020204" pitchFamily="34" charset="-128"/>
            </a:endParaRPr>
          </a:p>
          <a:p>
            <a:pPr marL="609600" indent="-609600" eaLnBrk="1" hangingPunct="1">
              <a:spcBef>
                <a:spcPct val="0"/>
              </a:spcBef>
              <a:buFontTx/>
              <a:buNone/>
            </a:pPr>
            <a:r>
              <a:rPr lang="en-US" altLang="en-US" b="1">
                <a:solidFill>
                  <a:schemeClr val="bg2"/>
                </a:solidFill>
                <a:latin typeface="Arial Unicode MS" panose="020B0604020202020204" pitchFamily="34" charset="-128"/>
              </a:rPr>
              <a:t>Consider looking for the occurrence of a rare side effect…   </a:t>
            </a:r>
          </a:p>
          <a:p>
            <a:pPr marL="609600" indent="-609600" eaLnBrk="1" hangingPunct="1">
              <a:buFontTx/>
              <a:buNone/>
            </a:pPr>
            <a:endParaRPr lang="en-US" altLang="en-US" b="1">
              <a:latin typeface="Arial Unicode MS" panose="020B0604020202020204" pitchFamily="34" charset="-128"/>
            </a:endParaRPr>
          </a:p>
        </p:txBody>
      </p:sp>
    </p:spTree>
    <p:extLst>
      <p:ext uri="{BB962C8B-B14F-4D97-AF65-F5344CB8AC3E}">
        <p14:creationId xmlns:p14="http://schemas.microsoft.com/office/powerpoint/2010/main" val="1416172884"/>
      </p:ext>
    </p:extLst>
  </p:cSld>
  <p:clrMapOvr>
    <a:masterClrMapping/>
  </p:clrMapOvr>
  <p:transition>
    <p:zoom dir="in"/>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392113" y="0"/>
            <a:ext cx="8486775" cy="685800"/>
          </a:xfrm>
        </p:spPr>
        <p:txBody>
          <a:bodyPr/>
          <a:lstStyle/>
          <a:p>
            <a:pPr eaLnBrk="1" hangingPunct="1"/>
            <a:r>
              <a:rPr lang="en-US" altLang="en-US" sz="3600" dirty="0">
                <a:solidFill>
                  <a:schemeClr val="bg2"/>
                </a:solidFill>
                <a:latin typeface="Arial Unicode MS" panose="020B0604020202020204" pitchFamily="34" charset="-128"/>
              </a:rPr>
              <a:t>Chapter 1 – Representative Population</a:t>
            </a:r>
          </a:p>
        </p:txBody>
      </p:sp>
      <p:sp>
        <p:nvSpPr>
          <p:cNvPr id="44035" name="Rectangle 3"/>
          <p:cNvSpPr>
            <a:spLocks noGrp="1" noChangeArrowheads="1"/>
          </p:cNvSpPr>
          <p:nvPr>
            <p:ph type="body" idx="1"/>
          </p:nvPr>
        </p:nvSpPr>
        <p:spPr>
          <a:xfrm>
            <a:off x="0" y="990600"/>
            <a:ext cx="9144000" cy="5562600"/>
          </a:xfrm>
        </p:spPr>
        <p:txBody>
          <a:bodyPr/>
          <a:lstStyle/>
          <a:p>
            <a:pPr marL="609600" indent="-609600" eaLnBrk="1" hangingPunct="1">
              <a:spcBef>
                <a:spcPct val="0"/>
              </a:spcBef>
              <a:buFontTx/>
              <a:buNone/>
            </a:pPr>
            <a:r>
              <a:rPr lang="en-US" altLang="en-US" b="1" dirty="0">
                <a:solidFill>
                  <a:schemeClr val="bg2"/>
                </a:solidFill>
                <a:latin typeface="Arial Unicode MS" panose="020B0604020202020204" pitchFamily="34" charset="-128"/>
              </a:rPr>
              <a:t>From a representative population.</a:t>
            </a:r>
          </a:p>
          <a:p>
            <a:pPr marL="609600" indent="-609600" eaLnBrk="1" hangingPunct="1">
              <a:spcBef>
                <a:spcPct val="0"/>
              </a:spcBef>
              <a:buFontTx/>
              <a:buNone/>
            </a:pPr>
            <a:endParaRPr lang="en-US" altLang="en-US" b="1" dirty="0">
              <a:solidFill>
                <a:schemeClr val="bg2"/>
              </a:solidFill>
              <a:latin typeface="Arial Unicode MS" panose="020B0604020202020204" pitchFamily="34" charset="-128"/>
            </a:endParaRPr>
          </a:p>
          <a:p>
            <a:pPr marL="609600" indent="-609600" eaLnBrk="1" hangingPunct="1">
              <a:spcBef>
                <a:spcPct val="0"/>
              </a:spcBef>
              <a:buFontTx/>
              <a:buNone/>
            </a:pPr>
            <a:r>
              <a:rPr lang="en-US" altLang="en-US" b="1" dirty="0">
                <a:solidFill>
                  <a:schemeClr val="bg2"/>
                </a:solidFill>
                <a:latin typeface="Arial Unicode MS" panose="020B0604020202020204" pitchFamily="34" charset="-128"/>
              </a:rPr>
              <a:t>Consider trying to judge fuel economy by using professional drivers…   do the estimates have any relationship to the real world?  </a:t>
            </a:r>
          </a:p>
          <a:p>
            <a:pPr marL="609600" indent="-609600" eaLnBrk="1" hangingPunct="1">
              <a:spcBef>
                <a:spcPct val="0"/>
              </a:spcBef>
              <a:buFontTx/>
              <a:buNone/>
            </a:pPr>
            <a:endParaRPr lang="en-US" altLang="en-US" b="1" dirty="0">
              <a:solidFill>
                <a:schemeClr val="bg2"/>
              </a:solidFill>
              <a:latin typeface="Arial Unicode MS" panose="020B0604020202020204" pitchFamily="34" charset="-128"/>
            </a:endParaRPr>
          </a:p>
          <a:p>
            <a:pPr marL="609600" indent="-609600" eaLnBrk="1" hangingPunct="1">
              <a:spcBef>
                <a:spcPct val="0"/>
              </a:spcBef>
              <a:buFontTx/>
              <a:buNone/>
            </a:pPr>
            <a:r>
              <a:rPr lang="en-US" altLang="en-US" b="1" dirty="0">
                <a:solidFill>
                  <a:schemeClr val="bg2"/>
                </a:solidFill>
                <a:latin typeface="Arial Unicode MS" panose="020B0604020202020204" pitchFamily="34" charset="-128"/>
              </a:rPr>
              <a:t> </a:t>
            </a:r>
          </a:p>
          <a:p>
            <a:pPr marL="609600" indent="-609600" eaLnBrk="1" hangingPunct="1">
              <a:spcBef>
                <a:spcPct val="0"/>
              </a:spcBef>
              <a:buFontTx/>
              <a:buNone/>
            </a:pPr>
            <a:endParaRPr lang="en-US" altLang="en-US" b="1" dirty="0">
              <a:solidFill>
                <a:schemeClr val="bg2"/>
              </a:solidFill>
              <a:latin typeface="Arial Unicode MS" panose="020B0604020202020204" pitchFamily="34" charset="-128"/>
            </a:endParaRPr>
          </a:p>
          <a:p>
            <a:pPr marL="609600" indent="-609600" eaLnBrk="1" hangingPunct="1">
              <a:buFontTx/>
              <a:buNone/>
            </a:pPr>
            <a:endParaRPr lang="en-US" altLang="en-US" b="1" dirty="0">
              <a:solidFill>
                <a:schemeClr val="bg2"/>
              </a:solidFill>
              <a:latin typeface="Arial Unicode MS" panose="020B0604020202020204" pitchFamily="34" charset="-128"/>
            </a:endParaRPr>
          </a:p>
        </p:txBody>
      </p:sp>
    </p:spTree>
    <p:extLst>
      <p:ext uri="{BB962C8B-B14F-4D97-AF65-F5344CB8AC3E}">
        <p14:creationId xmlns:p14="http://schemas.microsoft.com/office/powerpoint/2010/main" val="3454743066"/>
      </p:ext>
    </p:extLst>
  </p:cSld>
  <p:clrMapOvr>
    <a:masterClrMapping/>
  </p:clrMapOvr>
  <p:transition>
    <p:zoom dir="in"/>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533400" y="0"/>
            <a:ext cx="8229600" cy="685800"/>
          </a:xfrm>
        </p:spPr>
        <p:txBody>
          <a:bodyPr/>
          <a:lstStyle/>
          <a:p>
            <a:pPr eaLnBrk="1" hangingPunct="1"/>
            <a:r>
              <a:rPr lang="en-US" altLang="en-US" sz="3600" dirty="0">
                <a:solidFill>
                  <a:schemeClr val="bg2"/>
                </a:solidFill>
                <a:latin typeface="Arial Unicode MS" panose="020B0604020202020204" pitchFamily="34" charset="-128"/>
              </a:rPr>
              <a:t>Chapter 1 – Realistic Setting</a:t>
            </a:r>
          </a:p>
        </p:txBody>
      </p:sp>
      <p:sp>
        <p:nvSpPr>
          <p:cNvPr id="45059" name="Rectangle 3"/>
          <p:cNvSpPr>
            <a:spLocks noGrp="1" noChangeArrowheads="1"/>
          </p:cNvSpPr>
          <p:nvPr>
            <p:ph type="body" idx="1"/>
          </p:nvPr>
        </p:nvSpPr>
        <p:spPr>
          <a:xfrm>
            <a:off x="0" y="990600"/>
            <a:ext cx="9144000" cy="5562600"/>
          </a:xfrm>
        </p:spPr>
        <p:txBody>
          <a:bodyPr/>
          <a:lstStyle/>
          <a:p>
            <a:pPr marL="609600" indent="-609600" eaLnBrk="1" hangingPunct="1">
              <a:spcBef>
                <a:spcPct val="0"/>
              </a:spcBef>
              <a:buFontTx/>
              <a:buNone/>
            </a:pPr>
            <a:r>
              <a:rPr lang="en-US" altLang="en-US" b="1">
                <a:solidFill>
                  <a:schemeClr val="bg2"/>
                </a:solidFill>
                <a:latin typeface="Arial Unicode MS" panose="020B0604020202020204" pitchFamily="34" charset="-128"/>
              </a:rPr>
              <a:t>In a realistic setting.</a:t>
            </a:r>
          </a:p>
          <a:p>
            <a:pPr marL="609600" indent="-609600" eaLnBrk="1" hangingPunct="1">
              <a:spcBef>
                <a:spcPct val="0"/>
              </a:spcBef>
              <a:buFontTx/>
              <a:buNone/>
            </a:pPr>
            <a:endParaRPr lang="en-US" altLang="en-US" b="1">
              <a:solidFill>
                <a:schemeClr val="bg2"/>
              </a:solidFill>
              <a:latin typeface="Arial Unicode MS" panose="020B0604020202020204" pitchFamily="34" charset="-128"/>
            </a:endParaRPr>
          </a:p>
          <a:p>
            <a:pPr marL="609600" indent="-609600" eaLnBrk="1" hangingPunct="1">
              <a:spcBef>
                <a:spcPct val="0"/>
              </a:spcBef>
              <a:buFontTx/>
              <a:buNone/>
            </a:pPr>
            <a:r>
              <a:rPr lang="en-US" altLang="en-US" b="1">
                <a:solidFill>
                  <a:schemeClr val="bg2"/>
                </a:solidFill>
                <a:latin typeface="Arial Unicode MS" panose="020B0604020202020204" pitchFamily="34" charset="-128"/>
              </a:rPr>
              <a:t>Consider trying to judge fuel economy by using drivers on a closed track where they know fuel economy is the subject of the study…   do the estimates have any relationship to the real world?   </a:t>
            </a:r>
          </a:p>
          <a:p>
            <a:pPr marL="609600" indent="-609600" eaLnBrk="1" hangingPunct="1">
              <a:spcBef>
                <a:spcPct val="0"/>
              </a:spcBef>
              <a:buFontTx/>
              <a:buNone/>
            </a:pPr>
            <a:endParaRPr lang="en-US" altLang="en-US" b="1">
              <a:latin typeface="Arial Unicode MS" panose="020B0604020202020204" pitchFamily="34" charset="-128"/>
            </a:endParaRPr>
          </a:p>
          <a:p>
            <a:pPr marL="609600" indent="-609600" eaLnBrk="1" hangingPunct="1">
              <a:buFontTx/>
              <a:buNone/>
            </a:pPr>
            <a:endParaRPr lang="en-US" altLang="en-US" b="1">
              <a:latin typeface="Arial Unicode MS" panose="020B0604020202020204" pitchFamily="34" charset="-128"/>
            </a:endParaRPr>
          </a:p>
        </p:txBody>
      </p:sp>
    </p:spTree>
    <p:extLst>
      <p:ext uri="{BB962C8B-B14F-4D97-AF65-F5344CB8AC3E}">
        <p14:creationId xmlns:p14="http://schemas.microsoft.com/office/powerpoint/2010/main" val="619646722"/>
      </p:ext>
    </p:extLst>
  </p:cSld>
  <p:clrMapOvr>
    <a:masterClrMapping/>
  </p:clrMapOvr>
  <p:transition>
    <p:zoom dir="in"/>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85800" y="0"/>
            <a:ext cx="7772400" cy="685800"/>
          </a:xfrm>
        </p:spPr>
        <p:txBody>
          <a:bodyPr/>
          <a:lstStyle/>
          <a:p>
            <a:pPr eaLnBrk="1" hangingPunct="1"/>
            <a:r>
              <a:rPr lang="en-US" altLang="en-US" sz="3600" dirty="0">
                <a:solidFill>
                  <a:schemeClr val="bg2"/>
                </a:solidFill>
                <a:latin typeface="Arial Unicode MS" panose="020B0604020202020204" pitchFamily="34" charset="-128"/>
              </a:rPr>
              <a:t>Chapter 1 – Reality Sets In</a:t>
            </a:r>
          </a:p>
        </p:txBody>
      </p:sp>
      <p:sp>
        <p:nvSpPr>
          <p:cNvPr id="46083" name="Rectangle 3"/>
          <p:cNvSpPr>
            <a:spLocks noGrp="1" noChangeArrowheads="1"/>
          </p:cNvSpPr>
          <p:nvPr>
            <p:ph type="body" idx="1"/>
          </p:nvPr>
        </p:nvSpPr>
        <p:spPr>
          <a:xfrm>
            <a:off x="0" y="990600"/>
            <a:ext cx="9144000" cy="5562600"/>
          </a:xfrm>
        </p:spPr>
        <p:txBody>
          <a:bodyPr/>
          <a:lstStyle/>
          <a:p>
            <a:pPr marL="609600" indent="-609600" eaLnBrk="1" hangingPunct="1">
              <a:buFontTx/>
              <a:buNone/>
            </a:pPr>
            <a:r>
              <a:rPr lang="en-US" altLang="en-US" b="1" dirty="0">
                <a:solidFill>
                  <a:schemeClr val="bg2"/>
                </a:solidFill>
                <a:latin typeface="Arial Unicode MS" panose="020B0604020202020204" pitchFamily="34" charset="-128"/>
              </a:rPr>
              <a:t>Of course, in many cases it’s impossible to have a randomized comparative experiment with a large sample size from a representative population.</a:t>
            </a:r>
          </a:p>
          <a:p>
            <a:pPr marL="609600" indent="-609600" eaLnBrk="1" hangingPunct="1">
              <a:buFontTx/>
              <a:buNone/>
            </a:pPr>
            <a:endParaRPr lang="en-US" altLang="en-US" b="1" dirty="0">
              <a:solidFill>
                <a:schemeClr val="bg2"/>
              </a:solidFill>
              <a:latin typeface="Arial Unicode MS" panose="020B0604020202020204" pitchFamily="34" charset="-128"/>
            </a:endParaRPr>
          </a:p>
          <a:p>
            <a:pPr marL="609600" indent="-609600" eaLnBrk="1" hangingPunct="1">
              <a:buFontTx/>
              <a:buNone/>
            </a:pPr>
            <a:r>
              <a:rPr lang="en-US" altLang="en-US" b="1" dirty="0">
                <a:solidFill>
                  <a:schemeClr val="bg2"/>
                </a:solidFill>
                <a:latin typeface="Arial Unicode MS" panose="020B0604020202020204" pitchFamily="34" charset="-128"/>
              </a:rPr>
              <a:t>The effect of missing any of these conditions needs to be taken into account when determining what conclusions can be drawn from a study.</a:t>
            </a:r>
          </a:p>
          <a:p>
            <a:pPr marL="609600" indent="-609600" eaLnBrk="1" hangingPunct="1">
              <a:buFontTx/>
              <a:buNone/>
            </a:pPr>
            <a:endParaRPr lang="en-US" altLang="en-US" b="1" dirty="0">
              <a:latin typeface="Arial Unicode MS" panose="020B0604020202020204" pitchFamily="34" charset="-128"/>
            </a:endParaRPr>
          </a:p>
          <a:p>
            <a:pPr marL="609600" indent="-609600" eaLnBrk="1" hangingPunct="1">
              <a:spcBef>
                <a:spcPct val="0"/>
              </a:spcBef>
              <a:buFontTx/>
              <a:buNone/>
            </a:pPr>
            <a:endParaRPr lang="en-US" altLang="en-US" b="1" dirty="0">
              <a:latin typeface="Arial Unicode MS" panose="020B0604020202020204" pitchFamily="34" charset="-128"/>
            </a:endParaRPr>
          </a:p>
          <a:p>
            <a:pPr marL="609600" indent="-609600" eaLnBrk="1" hangingPunct="1">
              <a:buFontTx/>
              <a:buNone/>
            </a:pPr>
            <a:endParaRPr lang="en-US" altLang="en-US" b="1" dirty="0">
              <a:latin typeface="Arial Unicode MS" panose="020B0604020202020204" pitchFamily="34" charset="-128"/>
            </a:endParaRPr>
          </a:p>
        </p:txBody>
      </p:sp>
    </p:spTree>
    <p:extLst>
      <p:ext uri="{BB962C8B-B14F-4D97-AF65-F5344CB8AC3E}">
        <p14:creationId xmlns:p14="http://schemas.microsoft.com/office/powerpoint/2010/main" val="1283008389"/>
      </p:ext>
    </p:extLst>
  </p:cSld>
  <p:clrMapOvr>
    <a:masterClrMapping/>
  </p:clrMapOvr>
  <p:transition>
    <p:zoom dir="in"/>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293688"/>
            <a:ext cx="7772400" cy="685800"/>
          </a:xfrm>
        </p:spPr>
        <p:txBody>
          <a:bodyPr/>
          <a:lstStyle/>
          <a:p>
            <a:pPr eaLnBrk="1" hangingPunct="1"/>
            <a:r>
              <a:rPr lang="en-US" altLang="en-US" sz="3600" dirty="0">
                <a:solidFill>
                  <a:schemeClr val="bg2"/>
                </a:solidFill>
                <a:latin typeface="Arial Unicode MS" panose="020B0604020202020204" pitchFamily="34" charset="-128"/>
              </a:rPr>
              <a:t>Chapter 1 - Statistics</a:t>
            </a:r>
          </a:p>
        </p:txBody>
      </p:sp>
      <p:sp>
        <p:nvSpPr>
          <p:cNvPr id="44035" name="Rectangle 3"/>
          <p:cNvSpPr>
            <a:spLocks noGrp="1" noChangeArrowheads="1"/>
          </p:cNvSpPr>
          <p:nvPr>
            <p:ph type="body" idx="1"/>
          </p:nvPr>
        </p:nvSpPr>
        <p:spPr>
          <a:xfrm>
            <a:off x="190500" y="979488"/>
            <a:ext cx="8763000" cy="4953000"/>
          </a:xfrm>
        </p:spPr>
        <p:txBody>
          <a:bodyPr/>
          <a:lstStyle/>
          <a:p>
            <a:pPr>
              <a:lnSpc>
                <a:spcPct val="90000"/>
              </a:lnSpc>
              <a:buFontTx/>
              <a:buNone/>
            </a:pPr>
            <a:r>
              <a:rPr lang="en-US" altLang="en-US" b="1" dirty="0">
                <a:solidFill>
                  <a:schemeClr val="bg2"/>
                </a:solidFill>
              </a:rPr>
              <a:t>Statistics Is the Science of Data…</a:t>
            </a:r>
          </a:p>
          <a:p>
            <a:pPr>
              <a:lnSpc>
                <a:spcPct val="90000"/>
              </a:lnSpc>
              <a:buFontTx/>
              <a:buNone/>
            </a:pPr>
            <a:endParaRPr lang="en-US" altLang="en-US" sz="1600" b="1" dirty="0">
              <a:solidFill>
                <a:schemeClr val="bg2"/>
              </a:solidFill>
            </a:endParaRPr>
          </a:p>
          <a:p>
            <a:pPr>
              <a:lnSpc>
                <a:spcPct val="90000"/>
              </a:lnSpc>
            </a:pPr>
            <a:r>
              <a:rPr lang="en-US" altLang="en-US" b="1" i="1" dirty="0">
                <a:solidFill>
                  <a:schemeClr val="bg2"/>
                </a:solidFill>
              </a:rPr>
              <a:t>Gathering Data</a:t>
            </a:r>
            <a:r>
              <a:rPr lang="en-US" altLang="en-US" b="1" dirty="0">
                <a:solidFill>
                  <a:schemeClr val="bg2"/>
                </a:solidFill>
              </a:rPr>
              <a:t>: Design of Experiments and Surveys</a:t>
            </a:r>
          </a:p>
          <a:p>
            <a:pPr>
              <a:lnSpc>
                <a:spcPct val="90000"/>
              </a:lnSpc>
            </a:pPr>
            <a:endParaRPr lang="en-US" altLang="en-US" sz="1600" b="1" dirty="0">
              <a:solidFill>
                <a:schemeClr val="bg2"/>
              </a:solidFill>
            </a:endParaRPr>
          </a:p>
          <a:p>
            <a:pPr>
              <a:lnSpc>
                <a:spcPct val="90000"/>
              </a:lnSpc>
            </a:pPr>
            <a:r>
              <a:rPr lang="en-US" altLang="en-US" b="1" i="1" dirty="0">
                <a:solidFill>
                  <a:schemeClr val="bg2"/>
                </a:solidFill>
              </a:rPr>
              <a:t>Describing Data</a:t>
            </a:r>
            <a:r>
              <a:rPr lang="en-US" altLang="en-US" b="1" dirty="0">
                <a:solidFill>
                  <a:schemeClr val="bg2"/>
                </a:solidFill>
              </a:rPr>
              <a:t>: Descriptive Statistics</a:t>
            </a:r>
          </a:p>
          <a:p>
            <a:pPr>
              <a:lnSpc>
                <a:spcPct val="90000"/>
              </a:lnSpc>
            </a:pPr>
            <a:endParaRPr lang="en-US" altLang="en-US" sz="1600" b="1" dirty="0">
              <a:solidFill>
                <a:schemeClr val="bg2"/>
              </a:solidFill>
            </a:endParaRPr>
          </a:p>
          <a:p>
            <a:pPr>
              <a:lnSpc>
                <a:spcPct val="90000"/>
              </a:lnSpc>
            </a:pPr>
            <a:r>
              <a:rPr lang="en-US" altLang="en-US" b="1" i="1" dirty="0">
                <a:solidFill>
                  <a:schemeClr val="bg2"/>
                </a:solidFill>
              </a:rPr>
              <a:t>Using Data to Make Decisions</a:t>
            </a:r>
            <a:r>
              <a:rPr lang="en-US" altLang="en-US" b="1" dirty="0">
                <a:solidFill>
                  <a:schemeClr val="bg2"/>
                </a:solidFill>
              </a:rPr>
              <a:t>: Inference about Populations from Samples</a:t>
            </a:r>
          </a:p>
          <a:p>
            <a:pPr>
              <a:lnSpc>
                <a:spcPct val="90000"/>
              </a:lnSpc>
            </a:pPr>
            <a:endParaRPr lang="en-US" altLang="en-US" sz="1600" b="1" dirty="0">
              <a:solidFill>
                <a:schemeClr val="bg2"/>
              </a:solidFill>
            </a:endParaRPr>
          </a:p>
          <a:p>
            <a:pPr>
              <a:lnSpc>
                <a:spcPct val="90000"/>
              </a:lnSpc>
            </a:pPr>
            <a:r>
              <a:rPr lang="en-US" altLang="en-US" b="1" i="1" dirty="0">
                <a:solidFill>
                  <a:schemeClr val="bg2"/>
                </a:solidFill>
              </a:rPr>
              <a:t>The Theory Behind Analyzing Data</a:t>
            </a:r>
            <a:r>
              <a:rPr lang="en-US" altLang="en-US" b="1" dirty="0">
                <a:solidFill>
                  <a:schemeClr val="bg2"/>
                </a:solidFill>
              </a:rPr>
              <a:t>: Mathematical Statistics and Theoretical Probability</a:t>
            </a:r>
          </a:p>
          <a:p>
            <a:pPr eaLnBrk="1" hangingPunct="1">
              <a:buFontTx/>
              <a:buNone/>
            </a:pPr>
            <a:endParaRPr lang="en-US" altLang="en-US" b="1" dirty="0">
              <a:solidFill>
                <a:schemeClr val="bg2"/>
              </a:solidFill>
              <a:latin typeface="Arial Unicode MS" panose="020B0604020202020204" pitchFamily="34" charset="-128"/>
            </a:endParaRPr>
          </a:p>
        </p:txBody>
      </p:sp>
    </p:spTree>
    <p:extLst>
      <p:ext uri="{BB962C8B-B14F-4D97-AF65-F5344CB8AC3E}">
        <p14:creationId xmlns:p14="http://schemas.microsoft.com/office/powerpoint/2010/main" val="409118593"/>
      </p:ext>
    </p:extLst>
  </p:cSld>
  <p:clrMapOvr>
    <a:masterClrMapping/>
  </p:clrMapOvr>
  <p:transition>
    <p:zoom dir="in"/>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0"/>
            <a:ext cx="7772400" cy="685800"/>
          </a:xfrm>
        </p:spPr>
        <p:txBody>
          <a:bodyPr/>
          <a:lstStyle/>
          <a:p>
            <a:pPr eaLnBrk="1" hangingPunct="1"/>
            <a:r>
              <a:rPr lang="en-US" altLang="en-US" sz="3600" dirty="0">
                <a:solidFill>
                  <a:schemeClr val="bg2"/>
                </a:solidFill>
                <a:latin typeface="Arial Unicode MS" panose="020B0604020202020204" pitchFamily="34" charset="-128"/>
              </a:rPr>
              <a:t>Chapter 1 – Data in General</a:t>
            </a:r>
          </a:p>
        </p:txBody>
      </p:sp>
      <p:sp>
        <p:nvSpPr>
          <p:cNvPr id="97283" name="Rectangle 3"/>
          <p:cNvSpPr>
            <a:spLocks noGrp="1" noChangeArrowheads="1"/>
          </p:cNvSpPr>
          <p:nvPr>
            <p:ph type="body" idx="1"/>
          </p:nvPr>
        </p:nvSpPr>
        <p:spPr>
          <a:xfrm>
            <a:off x="0" y="838200"/>
            <a:ext cx="9144000" cy="5715000"/>
          </a:xfrm>
        </p:spPr>
        <p:txBody>
          <a:bodyPr/>
          <a:lstStyle/>
          <a:p>
            <a:pPr marL="609600" indent="-609600" eaLnBrk="1" hangingPunct="1">
              <a:buFontTx/>
              <a:buNone/>
            </a:pPr>
            <a:r>
              <a:rPr lang="en-US" altLang="en-US" b="1">
                <a:solidFill>
                  <a:schemeClr val="bg2"/>
                </a:solidFill>
                <a:latin typeface="Arial Unicode MS" panose="020B0604020202020204" pitchFamily="34" charset="-128"/>
              </a:rPr>
              <a:t>It is often easiest to picture data as being in the form of a spreadsheet</a:t>
            </a:r>
          </a:p>
          <a:p>
            <a:pPr marL="609600" indent="-609600" eaLnBrk="1" hangingPunct="1">
              <a:buFontTx/>
              <a:buNone/>
            </a:pPr>
            <a:endParaRPr lang="en-US" altLang="en-US" b="1">
              <a:solidFill>
                <a:schemeClr val="bg2"/>
              </a:solidFill>
              <a:latin typeface="Arial Unicode MS" panose="020B0604020202020204" pitchFamily="34" charset="-128"/>
            </a:endParaRPr>
          </a:p>
          <a:p>
            <a:pPr marL="609600" indent="-609600" eaLnBrk="1" hangingPunct="1">
              <a:buFontTx/>
              <a:buNone/>
            </a:pPr>
            <a:endParaRPr lang="en-US" altLang="en-US" b="1">
              <a:solidFill>
                <a:schemeClr val="bg2"/>
              </a:solidFill>
              <a:latin typeface="Arial Unicode MS" panose="020B0604020202020204" pitchFamily="34" charset="-128"/>
            </a:endParaRPr>
          </a:p>
          <a:p>
            <a:pPr marL="609600" indent="-609600" eaLnBrk="1" hangingPunct="1">
              <a:buFontTx/>
              <a:buNone/>
            </a:pPr>
            <a:endParaRPr lang="en-US" altLang="en-US" b="1">
              <a:solidFill>
                <a:schemeClr val="bg2"/>
              </a:solidFill>
              <a:latin typeface="Arial Unicode MS" panose="020B0604020202020204" pitchFamily="34" charset="-128"/>
            </a:endParaRPr>
          </a:p>
          <a:p>
            <a:pPr marL="609600" indent="-609600" eaLnBrk="1" hangingPunct="1">
              <a:buFontTx/>
              <a:buNone/>
            </a:pPr>
            <a:endParaRPr lang="en-US" altLang="en-US" b="1">
              <a:solidFill>
                <a:schemeClr val="bg2"/>
              </a:solidFill>
              <a:latin typeface="Arial Unicode MS" panose="020B0604020202020204" pitchFamily="34" charset="-128"/>
            </a:endParaRPr>
          </a:p>
          <a:p>
            <a:pPr marL="609600" indent="-609600" eaLnBrk="1" hangingPunct="1">
              <a:buFontTx/>
              <a:buNone/>
            </a:pPr>
            <a:endParaRPr lang="en-US" altLang="en-US" b="1">
              <a:latin typeface="Arial Unicode MS" panose="020B0604020202020204" pitchFamily="34" charset="-128"/>
            </a:endParaRPr>
          </a:p>
        </p:txBody>
      </p:sp>
      <p:pic>
        <p:nvPicPr>
          <p:cNvPr id="28676"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338" y="2128838"/>
            <a:ext cx="8594725" cy="2300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90399100"/>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7283">
                                            <p:txEl>
                                              <p:pRg st="0" end="0"/>
                                            </p:txEl>
                                          </p:spTgt>
                                        </p:tgtEl>
                                        <p:attrNameLst>
                                          <p:attrName>style.visibility</p:attrName>
                                        </p:attrNameLst>
                                      </p:cBhvr>
                                      <p:to>
                                        <p:strVal val="visible"/>
                                      </p:to>
                                    </p:set>
                                    <p:anim calcmode="lin" valueType="num">
                                      <p:cBhvr additive="base">
                                        <p:cTn id="7" dur="500" fill="hold"/>
                                        <p:tgtEl>
                                          <p:spTgt spid="972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728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0"/>
            <a:ext cx="7772400" cy="685800"/>
          </a:xfrm>
        </p:spPr>
        <p:txBody>
          <a:bodyPr/>
          <a:lstStyle/>
          <a:p>
            <a:pPr eaLnBrk="1" hangingPunct="1"/>
            <a:r>
              <a:rPr lang="en-US" altLang="en-US" sz="3600" dirty="0">
                <a:solidFill>
                  <a:schemeClr val="bg2"/>
                </a:solidFill>
                <a:latin typeface="Arial Unicode MS" panose="020B0604020202020204" pitchFamily="34" charset="-128"/>
              </a:rPr>
              <a:t>Chapter 1 – Cases and Variables</a:t>
            </a:r>
          </a:p>
        </p:txBody>
      </p:sp>
      <p:sp>
        <p:nvSpPr>
          <p:cNvPr id="97283" name="Rectangle 3"/>
          <p:cNvSpPr>
            <a:spLocks noGrp="1" noChangeArrowheads="1"/>
          </p:cNvSpPr>
          <p:nvPr>
            <p:ph type="body" idx="1"/>
          </p:nvPr>
        </p:nvSpPr>
        <p:spPr>
          <a:xfrm>
            <a:off x="0" y="838200"/>
            <a:ext cx="9144000" cy="5715000"/>
          </a:xfrm>
        </p:spPr>
        <p:txBody>
          <a:bodyPr/>
          <a:lstStyle/>
          <a:p>
            <a:pPr marL="609600" indent="-609600" eaLnBrk="1" hangingPunct="1">
              <a:buFontTx/>
              <a:buNone/>
            </a:pPr>
            <a:r>
              <a:rPr lang="en-US" altLang="en-US" b="1">
                <a:solidFill>
                  <a:schemeClr val="bg2"/>
                </a:solidFill>
                <a:latin typeface="Arial Unicode MS" panose="020B0604020202020204" pitchFamily="34" charset="-128"/>
              </a:rPr>
              <a:t>Each row is a different case, respondent, subject, participant, record, or experimental unit.</a:t>
            </a:r>
          </a:p>
          <a:p>
            <a:pPr marL="609600" indent="-609600" eaLnBrk="1" hangingPunct="1">
              <a:buFontTx/>
              <a:buNone/>
            </a:pPr>
            <a:endParaRPr lang="en-US" altLang="en-US" b="1">
              <a:solidFill>
                <a:schemeClr val="bg2"/>
              </a:solidFill>
              <a:latin typeface="Arial Unicode MS" panose="020B0604020202020204" pitchFamily="34" charset="-128"/>
            </a:endParaRPr>
          </a:p>
          <a:p>
            <a:pPr marL="609600" indent="-609600" eaLnBrk="1" hangingPunct="1">
              <a:buFontTx/>
              <a:buNone/>
            </a:pPr>
            <a:r>
              <a:rPr lang="en-US" altLang="en-US" b="1">
                <a:solidFill>
                  <a:schemeClr val="bg2"/>
                </a:solidFill>
                <a:latin typeface="Arial Unicode MS" panose="020B0604020202020204" pitchFamily="34" charset="-128"/>
              </a:rPr>
              <a:t>The </a:t>
            </a:r>
            <a:r>
              <a:rPr lang="en-US" altLang="en-US" b="1" u="sng">
                <a:solidFill>
                  <a:schemeClr val="bg2"/>
                </a:solidFill>
                <a:latin typeface="Arial Unicode MS" panose="020B0604020202020204" pitchFamily="34" charset="-128"/>
              </a:rPr>
              <a:t>variables</a:t>
            </a:r>
            <a:r>
              <a:rPr lang="en-US" altLang="en-US" b="1">
                <a:solidFill>
                  <a:schemeClr val="bg2"/>
                </a:solidFill>
                <a:latin typeface="Arial Unicode MS" panose="020B0604020202020204" pitchFamily="34" charset="-128"/>
              </a:rPr>
              <a:t> are found in the columns and are the characteristics of the units.  </a:t>
            </a:r>
          </a:p>
          <a:p>
            <a:pPr marL="609600" indent="-609600" eaLnBrk="1" hangingPunct="1">
              <a:buFontTx/>
              <a:buNone/>
            </a:pPr>
            <a:endParaRPr lang="en-US" altLang="en-US" b="1">
              <a:solidFill>
                <a:schemeClr val="bg2"/>
              </a:solidFill>
              <a:latin typeface="Arial Unicode MS" panose="020B0604020202020204" pitchFamily="34" charset="-128"/>
            </a:endParaRPr>
          </a:p>
          <a:p>
            <a:pPr marL="609600" indent="-609600" eaLnBrk="1" hangingPunct="1">
              <a:buFontTx/>
              <a:buNone/>
            </a:pPr>
            <a:endParaRPr lang="en-US" altLang="en-US" b="1">
              <a:solidFill>
                <a:schemeClr val="bg2"/>
              </a:solidFill>
              <a:latin typeface="Arial Unicode MS" panose="020B0604020202020204" pitchFamily="34" charset="-128"/>
            </a:endParaRPr>
          </a:p>
          <a:p>
            <a:pPr marL="609600" indent="-609600" eaLnBrk="1" hangingPunct="1">
              <a:buFontTx/>
              <a:buNone/>
            </a:pPr>
            <a:endParaRPr lang="en-US" altLang="en-US" b="1">
              <a:solidFill>
                <a:schemeClr val="bg2"/>
              </a:solidFill>
              <a:latin typeface="Arial Unicode MS" panose="020B0604020202020204" pitchFamily="34" charset="-128"/>
            </a:endParaRPr>
          </a:p>
          <a:p>
            <a:pPr marL="609600" indent="-609600" eaLnBrk="1" hangingPunct="1">
              <a:buFontTx/>
              <a:buNone/>
            </a:pPr>
            <a:endParaRPr lang="en-US" altLang="en-US" b="1">
              <a:latin typeface="Arial Unicode MS" panose="020B0604020202020204" pitchFamily="34" charset="-128"/>
            </a:endParaRPr>
          </a:p>
        </p:txBody>
      </p:sp>
      <p:pic>
        <p:nvPicPr>
          <p:cNvPr id="29700"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913" y="4087813"/>
            <a:ext cx="8596312" cy="230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767597"/>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7283">
                                            <p:txEl>
                                              <p:pRg st="0" end="0"/>
                                            </p:txEl>
                                          </p:spTgt>
                                        </p:tgtEl>
                                        <p:attrNameLst>
                                          <p:attrName>style.visibility</p:attrName>
                                        </p:attrNameLst>
                                      </p:cBhvr>
                                      <p:to>
                                        <p:strVal val="visible"/>
                                      </p:to>
                                    </p:set>
                                    <p:anim calcmode="lin" valueType="num">
                                      <p:cBhvr additive="base">
                                        <p:cTn id="7" dur="500" fill="hold"/>
                                        <p:tgtEl>
                                          <p:spTgt spid="972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72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7283">
                                            <p:txEl>
                                              <p:pRg st="2" end="2"/>
                                            </p:txEl>
                                          </p:spTgt>
                                        </p:tgtEl>
                                        <p:attrNameLst>
                                          <p:attrName>style.visibility</p:attrName>
                                        </p:attrNameLst>
                                      </p:cBhvr>
                                      <p:to>
                                        <p:strVal val="visible"/>
                                      </p:to>
                                    </p:set>
                                    <p:anim calcmode="lin" valueType="num">
                                      <p:cBhvr additive="base">
                                        <p:cTn id="13" dur="500" fill="hold"/>
                                        <p:tgtEl>
                                          <p:spTgt spid="9728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728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0"/>
            <a:ext cx="7772400" cy="685800"/>
          </a:xfrm>
        </p:spPr>
        <p:txBody>
          <a:bodyPr/>
          <a:lstStyle/>
          <a:p>
            <a:pPr eaLnBrk="1" hangingPunct="1"/>
            <a:r>
              <a:rPr lang="en-US" altLang="en-US" sz="3600" dirty="0">
                <a:solidFill>
                  <a:schemeClr val="bg2"/>
                </a:solidFill>
                <a:latin typeface="Arial Unicode MS" panose="020B0604020202020204" pitchFamily="34" charset="-128"/>
              </a:rPr>
              <a:t>Chapter 1 – Types of Data</a:t>
            </a:r>
          </a:p>
        </p:txBody>
      </p:sp>
      <p:sp>
        <p:nvSpPr>
          <p:cNvPr id="97283" name="Rectangle 3"/>
          <p:cNvSpPr>
            <a:spLocks noGrp="1" noChangeArrowheads="1"/>
          </p:cNvSpPr>
          <p:nvPr>
            <p:ph type="body" idx="1"/>
          </p:nvPr>
        </p:nvSpPr>
        <p:spPr>
          <a:xfrm>
            <a:off x="0" y="838200"/>
            <a:ext cx="9144000" cy="5715000"/>
          </a:xfrm>
        </p:spPr>
        <p:txBody>
          <a:bodyPr/>
          <a:lstStyle/>
          <a:p>
            <a:pPr marL="609600" indent="-609600" eaLnBrk="1" hangingPunct="1">
              <a:buFontTx/>
              <a:buNone/>
            </a:pPr>
            <a:r>
              <a:rPr lang="en-US" altLang="en-US" b="1" dirty="0">
                <a:solidFill>
                  <a:schemeClr val="bg2"/>
                </a:solidFill>
                <a:latin typeface="Arial Unicode MS" panose="020B0604020202020204" pitchFamily="34" charset="-128"/>
              </a:rPr>
              <a:t>Variables can be either </a:t>
            </a:r>
            <a:r>
              <a:rPr lang="en-US" altLang="en-US" b="1" u="sng" dirty="0">
                <a:solidFill>
                  <a:schemeClr val="bg2"/>
                </a:solidFill>
                <a:latin typeface="Arial Unicode MS" panose="020B0604020202020204" pitchFamily="34" charset="-128"/>
              </a:rPr>
              <a:t>quantitative</a:t>
            </a:r>
            <a:r>
              <a:rPr lang="en-US" altLang="en-US" b="1" dirty="0">
                <a:solidFill>
                  <a:schemeClr val="bg2"/>
                </a:solidFill>
                <a:latin typeface="Arial Unicode MS" panose="020B0604020202020204" pitchFamily="34" charset="-128"/>
              </a:rPr>
              <a:t> (have a numerical value that works like a number) or </a:t>
            </a:r>
            <a:r>
              <a:rPr lang="en-US" altLang="en-US" b="1" u="sng" dirty="0">
                <a:solidFill>
                  <a:schemeClr val="bg2"/>
                </a:solidFill>
                <a:latin typeface="Arial Unicode MS" panose="020B0604020202020204" pitchFamily="34" charset="-128"/>
              </a:rPr>
              <a:t>qualitative </a:t>
            </a:r>
            <a:r>
              <a:rPr lang="en-US" altLang="en-US" b="1" dirty="0">
                <a:solidFill>
                  <a:schemeClr val="bg2"/>
                </a:solidFill>
                <a:latin typeface="Arial Unicode MS" panose="020B0604020202020204" pitchFamily="34" charset="-128"/>
              </a:rPr>
              <a:t>(don’t have a meaningful numerical value; aka categorical variables).</a:t>
            </a:r>
          </a:p>
          <a:p>
            <a:pPr marL="609600" indent="-609600" eaLnBrk="1" hangingPunct="1">
              <a:buFontTx/>
              <a:buNone/>
            </a:pPr>
            <a:endParaRPr lang="en-US" altLang="en-US" b="1" dirty="0">
              <a:solidFill>
                <a:schemeClr val="bg2"/>
              </a:solidFill>
              <a:latin typeface="Arial Unicode MS" panose="020B0604020202020204" pitchFamily="34" charset="-128"/>
            </a:endParaRPr>
          </a:p>
          <a:p>
            <a:pPr marL="609600" indent="-609600" eaLnBrk="1" hangingPunct="1">
              <a:buFontTx/>
              <a:buNone/>
            </a:pPr>
            <a:endParaRPr lang="en-US" altLang="en-US" b="1" dirty="0">
              <a:solidFill>
                <a:schemeClr val="bg2"/>
              </a:solidFill>
              <a:latin typeface="Arial Unicode MS" panose="020B0604020202020204" pitchFamily="34" charset="-128"/>
            </a:endParaRPr>
          </a:p>
          <a:p>
            <a:pPr marL="609600" indent="-609600" eaLnBrk="1" hangingPunct="1">
              <a:buFontTx/>
              <a:buNone/>
            </a:pPr>
            <a:endParaRPr lang="en-US" altLang="en-US" b="1" dirty="0">
              <a:latin typeface="Arial Unicode MS" panose="020B0604020202020204" pitchFamily="34" charset="-128"/>
            </a:endParaRPr>
          </a:p>
        </p:txBody>
      </p:sp>
      <p:pic>
        <p:nvPicPr>
          <p:cNvPr id="30724"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175" y="3303588"/>
            <a:ext cx="8596313" cy="230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6247285"/>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7283">
                                            <p:txEl>
                                              <p:pRg st="0" end="0"/>
                                            </p:txEl>
                                          </p:spTgt>
                                        </p:tgtEl>
                                        <p:attrNameLst>
                                          <p:attrName>style.visibility</p:attrName>
                                        </p:attrNameLst>
                                      </p:cBhvr>
                                      <p:to>
                                        <p:strVal val="visible"/>
                                      </p:to>
                                    </p:set>
                                    <p:anim calcmode="lin" valueType="num">
                                      <p:cBhvr additive="base">
                                        <p:cTn id="7" dur="500" fill="hold"/>
                                        <p:tgtEl>
                                          <p:spTgt spid="972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728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0"/>
            <a:ext cx="7772400" cy="685800"/>
          </a:xfrm>
        </p:spPr>
        <p:txBody>
          <a:bodyPr/>
          <a:lstStyle/>
          <a:p>
            <a:pPr eaLnBrk="1" hangingPunct="1"/>
            <a:r>
              <a:rPr lang="en-US" altLang="en-US" sz="3600" dirty="0">
                <a:solidFill>
                  <a:schemeClr val="bg2"/>
                </a:solidFill>
                <a:latin typeface="Arial Unicode MS" panose="020B0604020202020204" pitchFamily="34" charset="-128"/>
              </a:rPr>
              <a:t>Chapter 1 – Types of Data</a:t>
            </a:r>
          </a:p>
        </p:txBody>
      </p:sp>
      <p:sp>
        <p:nvSpPr>
          <p:cNvPr id="97283" name="Rectangle 3"/>
          <p:cNvSpPr>
            <a:spLocks noGrp="1" noChangeArrowheads="1"/>
          </p:cNvSpPr>
          <p:nvPr>
            <p:ph type="body" idx="1"/>
          </p:nvPr>
        </p:nvSpPr>
        <p:spPr>
          <a:xfrm>
            <a:off x="0" y="838200"/>
            <a:ext cx="9144000" cy="5715000"/>
          </a:xfrm>
        </p:spPr>
        <p:txBody>
          <a:bodyPr/>
          <a:lstStyle/>
          <a:p>
            <a:pPr marL="609600" indent="-609600" eaLnBrk="1" hangingPunct="1">
              <a:buFontTx/>
              <a:buNone/>
            </a:pPr>
            <a:r>
              <a:rPr lang="en-US" altLang="en-US" b="1">
                <a:solidFill>
                  <a:schemeClr val="bg2"/>
                </a:solidFill>
                <a:latin typeface="Arial Unicode MS" panose="020B0604020202020204" pitchFamily="34" charset="-128"/>
              </a:rPr>
              <a:t>Qualitative variables can be divided into </a:t>
            </a:r>
            <a:r>
              <a:rPr lang="en-US" altLang="en-US" b="1" u="sng">
                <a:solidFill>
                  <a:schemeClr val="bg2"/>
                </a:solidFill>
                <a:latin typeface="Arial Unicode MS" panose="020B0604020202020204" pitchFamily="34" charset="-128"/>
              </a:rPr>
              <a:t>ordinal variables </a:t>
            </a:r>
            <a:r>
              <a:rPr lang="en-US" altLang="en-US" b="1">
                <a:solidFill>
                  <a:schemeClr val="bg2"/>
                </a:solidFill>
                <a:latin typeface="Arial Unicode MS" panose="020B0604020202020204" pitchFamily="34" charset="-128"/>
              </a:rPr>
              <a:t>(ordered in a specific way,  less than or greater than makes sense) or </a:t>
            </a:r>
            <a:r>
              <a:rPr lang="en-US" altLang="en-US" b="1" u="sng">
                <a:solidFill>
                  <a:schemeClr val="bg2"/>
                </a:solidFill>
                <a:latin typeface="Arial Unicode MS" panose="020B0604020202020204" pitchFamily="34" charset="-128"/>
              </a:rPr>
              <a:t>nominal variables</a:t>
            </a:r>
            <a:r>
              <a:rPr lang="en-US" altLang="en-US" b="1">
                <a:solidFill>
                  <a:schemeClr val="bg2"/>
                </a:solidFill>
                <a:latin typeface="Arial Unicode MS" panose="020B0604020202020204" pitchFamily="34" charset="-128"/>
              </a:rPr>
              <a:t> (no intrinsic ordering).</a:t>
            </a:r>
          </a:p>
          <a:p>
            <a:pPr marL="609600" indent="-609600" eaLnBrk="1" hangingPunct="1">
              <a:buFontTx/>
              <a:buNone/>
            </a:pPr>
            <a:endParaRPr lang="en-US" altLang="en-US" b="1">
              <a:solidFill>
                <a:schemeClr val="bg2"/>
              </a:solidFill>
              <a:latin typeface="Arial Unicode MS" panose="020B0604020202020204" pitchFamily="34" charset="-128"/>
            </a:endParaRPr>
          </a:p>
          <a:p>
            <a:pPr marL="609600" indent="-609600" eaLnBrk="1" hangingPunct="1">
              <a:buFontTx/>
              <a:buNone/>
            </a:pPr>
            <a:endParaRPr lang="en-US" altLang="en-US" b="1">
              <a:solidFill>
                <a:schemeClr val="bg2"/>
              </a:solidFill>
              <a:latin typeface="Arial Unicode MS" panose="020B0604020202020204" pitchFamily="34" charset="-128"/>
            </a:endParaRPr>
          </a:p>
          <a:p>
            <a:pPr marL="609600" indent="-609600" eaLnBrk="1" hangingPunct="1">
              <a:buFontTx/>
              <a:buNone/>
            </a:pPr>
            <a:endParaRPr lang="en-US" altLang="en-US" b="1">
              <a:latin typeface="Arial Unicode MS" panose="020B0604020202020204" pitchFamily="34" charset="-128"/>
            </a:endParaRPr>
          </a:p>
        </p:txBody>
      </p:sp>
      <p:pic>
        <p:nvPicPr>
          <p:cNvPr id="3174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856038"/>
            <a:ext cx="8596313" cy="2300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01007009"/>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7283">
                                            <p:txEl>
                                              <p:pRg st="0" end="0"/>
                                            </p:txEl>
                                          </p:spTgt>
                                        </p:tgtEl>
                                        <p:attrNameLst>
                                          <p:attrName>style.visibility</p:attrName>
                                        </p:attrNameLst>
                                      </p:cBhvr>
                                      <p:to>
                                        <p:strVal val="visible"/>
                                      </p:to>
                                    </p:set>
                                    <p:anim calcmode="lin" valueType="num">
                                      <p:cBhvr additive="base">
                                        <p:cTn id="7" dur="500" fill="hold"/>
                                        <p:tgtEl>
                                          <p:spTgt spid="972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728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0"/>
            <a:ext cx="7772400" cy="685800"/>
          </a:xfrm>
        </p:spPr>
        <p:txBody>
          <a:bodyPr/>
          <a:lstStyle/>
          <a:p>
            <a:pPr eaLnBrk="1" hangingPunct="1"/>
            <a:r>
              <a:rPr lang="en-US" altLang="en-US" sz="3600" dirty="0">
                <a:solidFill>
                  <a:schemeClr val="bg2"/>
                </a:solidFill>
                <a:latin typeface="Arial Unicode MS" panose="020B0604020202020204" pitchFamily="34" charset="-128"/>
              </a:rPr>
              <a:t>Chapter 1 – Types of Data</a:t>
            </a:r>
          </a:p>
        </p:txBody>
      </p:sp>
      <p:sp>
        <p:nvSpPr>
          <p:cNvPr id="97283" name="Rectangle 3"/>
          <p:cNvSpPr>
            <a:spLocks noGrp="1" noChangeArrowheads="1"/>
          </p:cNvSpPr>
          <p:nvPr>
            <p:ph type="body" idx="1"/>
          </p:nvPr>
        </p:nvSpPr>
        <p:spPr>
          <a:xfrm>
            <a:off x="0" y="838200"/>
            <a:ext cx="9144000" cy="5715000"/>
          </a:xfrm>
        </p:spPr>
        <p:txBody>
          <a:bodyPr/>
          <a:lstStyle/>
          <a:p>
            <a:pPr marL="609600" indent="-609600" eaLnBrk="1" hangingPunct="1">
              <a:buFontTx/>
              <a:buNone/>
            </a:pPr>
            <a:r>
              <a:rPr lang="en-US" altLang="en-US" b="1">
                <a:solidFill>
                  <a:schemeClr val="bg2"/>
                </a:solidFill>
                <a:latin typeface="Arial Unicode MS" panose="020B0604020202020204" pitchFamily="34" charset="-128"/>
              </a:rPr>
              <a:t>Quantitative variables are often divided into </a:t>
            </a:r>
            <a:r>
              <a:rPr lang="en-US" altLang="en-US" b="1" u="sng">
                <a:solidFill>
                  <a:schemeClr val="bg2"/>
                </a:solidFill>
                <a:latin typeface="Arial Unicode MS" panose="020B0604020202020204" pitchFamily="34" charset="-128"/>
              </a:rPr>
              <a:t>discrete variables</a:t>
            </a:r>
            <a:r>
              <a:rPr lang="en-US" altLang="en-US" b="1">
                <a:solidFill>
                  <a:schemeClr val="bg2"/>
                </a:solidFill>
                <a:latin typeface="Arial Unicode MS" panose="020B0604020202020204" pitchFamily="34" charset="-128"/>
              </a:rPr>
              <a:t> (there are jumps between the possible values) and </a:t>
            </a:r>
            <a:r>
              <a:rPr lang="en-US" altLang="en-US" b="1" u="sng">
                <a:solidFill>
                  <a:schemeClr val="bg2"/>
                </a:solidFill>
                <a:latin typeface="Arial Unicode MS" panose="020B0604020202020204" pitchFamily="34" charset="-128"/>
              </a:rPr>
              <a:t>continuous variables</a:t>
            </a:r>
            <a:r>
              <a:rPr lang="en-US" altLang="en-US" b="1">
                <a:solidFill>
                  <a:schemeClr val="bg2"/>
                </a:solidFill>
                <a:latin typeface="Arial Unicode MS" panose="020B0604020202020204" pitchFamily="34" charset="-128"/>
              </a:rPr>
              <a:t> (there is another possible value between any two values).</a:t>
            </a:r>
          </a:p>
          <a:p>
            <a:pPr marL="609600" indent="-609600" eaLnBrk="1" hangingPunct="1">
              <a:buFontTx/>
              <a:buNone/>
            </a:pPr>
            <a:endParaRPr lang="en-US" altLang="en-US" b="1">
              <a:solidFill>
                <a:schemeClr val="bg2"/>
              </a:solidFill>
              <a:latin typeface="Arial Unicode MS" panose="020B0604020202020204" pitchFamily="34" charset="-128"/>
            </a:endParaRPr>
          </a:p>
          <a:p>
            <a:pPr marL="609600" indent="-609600" eaLnBrk="1" hangingPunct="1">
              <a:buFontTx/>
              <a:buNone/>
            </a:pPr>
            <a:endParaRPr lang="en-US" altLang="en-US" b="1">
              <a:solidFill>
                <a:schemeClr val="bg2"/>
              </a:solidFill>
              <a:latin typeface="Arial Unicode MS" panose="020B0604020202020204" pitchFamily="34" charset="-128"/>
            </a:endParaRPr>
          </a:p>
          <a:p>
            <a:pPr marL="609600" indent="-609600" eaLnBrk="1" hangingPunct="1">
              <a:buFontTx/>
              <a:buNone/>
            </a:pPr>
            <a:endParaRPr lang="en-US" altLang="en-US" b="1">
              <a:latin typeface="Arial Unicode MS" panose="020B0604020202020204" pitchFamily="34" charset="-128"/>
            </a:endParaRPr>
          </a:p>
        </p:txBody>
      </p:sp>
      <p:pic>
        <p:nvPicPr>
          <p:cNvPr id="3277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856038"/>
            <a:ext cx="8596313" cy="2300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77829556"/>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7283">
                                            <p:txEl>
                                              <p:pRg st="0" end="0"/>
                                            </p:txEl>
                                          </p:spTgt>
                                        </p:tgtEl>
                                        <p:attrNameLst>
                                          <p:attrName>style.visibility</p:attrName>
                                        </p:attrNameLst>
                                      </p:cBhvr>
                                      <p:to>
                                        <p:strVal val="visible"/>
                                      </p:to>
                                    </p:set>
                                    <p:anim calcmode="lin" valueType="num">
                                      <p:cBhvr additive="base">
                                        <p:cTn id="7" dur="500" fill="hold"/>
                                        <p:tgtEl>
                                          <p:spTgt spid="972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728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0"/>
            <a:ext cx="7772400" cy="685800"/>
          </a:xfrm>
        </p:spPr>
        <p:txBody>
          <a:bodyPr/>
          <a:lstStyle/>
          <a:p>
            <a:pPr eaLnBrk="1" hangingPunct="1"/>
            <a:r>
              <a:rPr lang="en-US" altLang="en-US" sz="3600" dirty="0">
                <a:solidFill>
                  <a:schemeClr val="bg2"/>
                </a:solidFill>
                <a:latin typeface="Arial Unicode MS" panose="020B0604020202020204" pitchFamily="34" charset="-128"/>
              </a:rPr>
              <a:t>Chapter 1 - Population and Sample</a:t>
            </a:r>
          </a:p>
        </p:txBody>
      </p:sp>
      <p:sp>
        <p:nvSpPr>
          <p:cNvPr id="97283" name="Rectangle 3"/>
          <p:cNvSpPr>
            <a:spLocks noGrp="1" noChangeArrowheads="1"/>
          </p:cNvSpPr>
          <p:nvPr>
            <p:ph type="body" idx="1"/>
          </p:nvPr>
        </p:nvSpPr>
        <p:spPr>
          <a:xfrm>
            <a:off x="0" y="838200"/>
            <a:ext cx="9144000" cy="5715000"/>
          </a:xfrm>
        </p:spPr>
        <p:txBody>
          <a:bodyPr/>
          <a:lstStyle/>
          <a:p>
            <a:pPr marL="609600" indent="-609600" eaLnBrk="1" hangingPunct="1">
              <a:buFontTx/>
              <a:buNone/>
            </a:pPr>
            <a:r>
              <a:rPr lang="en-US" altLang="en-US" b="1">
                <a:solidFill>
                  <a:schemeClr val="bg2"/>
                </a:solidFill>
                <a:latin typeface="Arial Unicode MS" panose="020B0604020202020204" pitchFamily="34" charset="-128"/>
              </a:rPr>
              <a:t>The </a:t>
            </a:r>
            <a:r>
              <a:rPr lang="en-US" altLang="en-US" b="1" u="sng">
                <a:solidFill>
                  <a:schemeClr val="bg2"/>
                </a:solidFill>
                <a:latin typeface="Arial Unicode MS" panose="020B0604020202020204" pitchFamily="34" charset="-128"/>
              </a:rPr>
              <a:t>population</a:t>
            </a:r>
            <a:r>
              <a:rPr lang="en-US" altLang="en-US" b="1">
                <a:solidFill>
                  <a:schemeClr val="bg2"/>
                </a:solidFill>
                <a:latin typeface="Arial Unicode MS" panose="020B0604020202020204" pitchFamily="34" charset="-128"/>
              </a:rPr>
              <a:t> is the set of all units that we are interested in studying.</a:t>
            </a:r>
          </a:p>
          <a:p>
            <a:pPr marL="609600" indent="-609600" eaLnBrk="1" hangingPunct="1">
              <a:buFontTx/>
              <a:buNone/>
            </a:pPr>
            <a:endParaRPr lang="en-US" altLang="en-US" b="1">
              <a:solidFill>
                <a:schemeClr val="bg2"/>
              </a:solidFill>
              <a:latin typeface="Arial Unicode MS" panose="020B0604020202020204" pitchFamily="34" charset="-128"/>
            </a:endParaRPr>
          </a:p>
          <a:p>
            <a:pPr marL="609600" indent="-609600" eaLnBrk="1" hangingPunct="1">
              <a:buFontTx/>
              <a:buNone/>
            </a:pPr>
            <a:r>
              <a:rPr lang="en-US" altLang="en-US" b="1">
                <a:solidFill>
                  <a:schemeClr val="bg2"/>
                </a:solidFill>
                <a:latin typeface="Arial Unicode MS" panose="020B0604020202020204" pitchFamily="34" charset="-128"/>
              </a:rPr>
              <a:t>A  numerical summary of a variable across the entire population is a </a:t>
            </a:r>
            <a:r>
              <a:rPr lang="en-US" altLang="en-US" b="1" u="sng">
                <a:solidFill>
                  <a:schemeClr val="bg2"/>
                </a:solidFill>
                <a:latin typeface="Arial Unicode MS" panose="020B0604020202020204" pitchFamily="34" charset="-128"/>
              </a:rPr>
              <a:t>parameter</a:t>
            </a:r>
            <a:r>
              <a:rPr lang="en-US" altLang="en-US" b="1">
                <a:solidFill>
                  <a:schemeClr val="bg2"/>
                </a:solidFill>
                <a:latin typeface="Arial Unicode MS" panose="020B0604020202020204" pitchFamily="34" charset="-128"/>
              </a:rPr>
              <a:t>.</a:t>
            </a:r>
          </a:p>
          <a:p>
            <a:pPr marL="609600" indent="-609600" eaLnBrk="1" hangingPunct="1">
              <a:buFontTx/>
              <a:buNone/>
            </a:pPr>
            <a:endParaRPr lang="en-US" altLang="en-US" b="1">
              <a:solidFill>
                <a:schemeClr val="bg2"/>
              </a:solidFill>
              <a:latin typeface="Arial Unicode MS" panose="020B0604020202020204" pitchFamily="34" charset="-128"/>
            </a:endParaRPr>
          </a:p>
          <a:p>
            <a:pPr marL="609600" indent="-609600" eaLnBrk="1" hangingPunct="1">
              <a:buFontTx/>
              <a:buNone/>
            </a:pPr>
            <a:r>
              <a:rPr lang="en-US" altLang="en-US" b="1">
                <a:solidFill>
                  <a:schemeClr val="bg2"/>
                </a:solidFill>
                <a:latin typeface="Arial Unicode MS" panose="020B0604020202020204" pitchFamily="34" charset="-128"/>
              </a:rPr>
              <a:t>The </a:t>
            </a:r>
            <a:r>
              <a:rPr lang="en-US" altLang="en-US" b="1" u="sng">
                <a:solidFill>
                  <a:schemeClr val="bg2"/>
                </a:solidFill>
                <a:latin typeface="Arial Unicode MS" panose="020B0604020202020204" pitchFamily="34" charset="-128"/>
              </a:rPr>
              <a:t>sample </a:t>
            </a:r>
            <a:r>
              <a:rPr lang="en-US" altLang="en-US" b="1">
                <a:solidFill>
                  <a:schemeClr val="bg2"/>
                </a:solidFill>
                <a:latin typeface="Arial Unicode MS" panose="020B0604020202020204" pitchFamily="34" charset="-128"/>
              </a:rPr>
              <a:t>is the subset of the population that we actually have observations from. </a:t>
            </a:r>
          </a:p>
          <a:p>
            <a:pPr marL="609600" indent="-609600" eaLnBrk="1" hangingPunct="1">
              <a:buFontTx/>
              <a:buNone/>
            </a:pPr>
            <a:endParaRPr lang="en-US" altLang="en-US" b="1">
              <a:solidFill>
                <a:schemeClr val="bg2"/>
              </a:solidFill>
              <a:latin typeface="Arial Unicode MS" panose="020B0604020202020204" pitchFamily="34" charset="-128"/>
            </a:endParaRPr>
          </a:p>
          <a:p>
            <a:pPr marL="609600" indent="-609600" eaLnBrk="1" hangingPunct="1">
              <a:buFontTx/>
              <a:buNone/>
            </a:pPr>
            <a:r>
              <a:rPr lang="en-US" altLang="en-US" b="1">
                <a:solidFill>
                  <a:schemeClr val="bg2"/>
                </a:solidFill>
                <a:latin typeface="Arial Unicode MS" panose="020B0604020202020204" pitchFamily="34" charset="-128"/>
              </a:rPr>
              <a:t>A numerical summary of a variable across the entire sample is a </a:t>
            </a:r>
            <a:r>
              <a:rPr lang="en-US" altLang="en-US" b="1" u="sng">
                <a:solidFill>
                  <a:schemeClr val="bg2"/>
                </a:solidFill>
                <a:latin typeface="Arial Unicode MS" panose="020B0604020202020204" pitchFamily="34" charset="-128"/>
              </a:rPr>
              <a:t>statistic.</a:t>
            </a:r>
          </a:p>
          <a:p>
            <a:pPr marL="609600" indent="-609600" eaLnBrk="1" hangingPunct="1">
              <a:buFontTx/>
              <a:buNone/>
            </a:pPr>
            <a:endParaRPr lang="en-US" altLang="en-US" b="1">
              <a:solidFill>
                <a:schemeClr val="bg2"/>
              </a:solidFill>
              <a:latin typeface="Arial Unicode MS" panose="020B0604020202020204" pitchFamily="34" charset="-128"/>
            </a:endParaRPr>
          </a:p>
          <a:p>
            <a:pPr marL="609600" indent="-609600" eaLnBrk="1" hangingPunct="1">
              <a:buFontTx/>
              <a:buNone/>
            </a:pPr>
            <a:endParaRPr lang="en-US" altLang="en-US" b="1">
              <a:solidFill>
                <a:schemeClr val="bg2"/>
              </a:solidFill>
              <a:latin typeface="Arial Unicode MS" panose="020B0604020202020204" pitchFamily="34" charset="-128"/>
            </a:endParaRPr>
          </a:p>
          <a:p>
            <a:pPr marL="609600" indent="-609600" eaLnBrk="1" hangingPunct="1">
              <a:buFontTx/>
              <a:buNone/>
            </a:pPr>
            <a:endParaRPr lang="en-US" altLang="en-US" b="1">
              <a:latin typeface="Arial Unicode MS" panose="020B0604020202020204" pitchFamily="34" charset="-128"/>
            </a:endParaRPr>
          </a:p>
        </p:txBody>
      </p:sp>
    </p:spTree>
    <p:extLst>
      <p:ext uri="{BB962C8B-B14F-4D97-AF65-F5344CB8AC3E}">
        <p14:creationId xmlns:p14="http://schemas.microsoft.com/office/powerpoint/2010/main" val="2898285827"/>
      </p:ext>
    </p:extLst>
  </p:cSld>
  <p:clrMapOvr>
    <a:masterClrMapping/>
  </p:clrMapOvr>
  <p:transition>
    <p:zoom dir="in"/>
  </p:transition>
</p:sld>
</file>

<file path=ppt/theme/theme1.xml><?xml version="1.0" encoding="utf-8"?>
<a:theme xmlns:a="http://schemas.openxmlformats.org/drawingml/2006/main" name="Default Design">
  <a:themeElements>
    <a:clrScheme name="">
      <a:dk1>
        <a:srgbClr val="A50021"/>
      </a:dk1>
      <a:lt1>
        <a:srgbClr val="FFFFFF"/>
      </a:lt1>
      <a:dk2>
        <a:srgbClr val="A50021"/>
      </a:dk2>
      <a:lt2>
        <a:srgbClr val="000000"/>
      </a:lt2>
      <a:accent1>
        <a:srgbClr val="A50021"/>
      </a:accent1>
      <a:accent2>
        <a:srgbClr val="00FFFF"/>
      </a:accent2>
      <a:accent3>
        <a:srgbClr val="FFFFFF"/>
      </a:accent3>
      <a:accent4>
        <a:srgbClr val="8C001B"/>
      </a:accent4>
      <a:accent5>
        <a:srgbClr val="CFAAAB"/>
      </a:accent5>
      <a:accent6>
        <a:srgbClr val="00E7E7"/>
      </a:accent6>
      <a:hlink>
        <a:srgbClr val="FF0000"/>
      </a:hlink>
      <a:folHlink>
        <a:srgbClr val="96969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11768</TotalTime>
  <Words>1075</Words>
  <Application>Microsoft Office PowerPoint</Application>
  <PresentationFormat>On-screen Show (4:3)</PresentationFormat>
  <Paragraphs>109</Paragraphs>
  <Slides>26</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Arial Unicode MS</vt:lpstr>
      <vt:lpstr>Arial</vt:lpstr>
      <vt:lpstr>Default Design</vt:lpstr>
      <vt:lpstr>STAT 515 Statistical Methods I   Chapter 1   Data Types and Data Collection   Brian Habing Department of Statistics University of South Carolina   Redistribution of these slides without permission  is a violation of copyright law. </vt:lpstr>
      <vt:lpstr>Outline</vt:lpstr>
      <vt:lpstr>Chapter 1 - Statistics</vt:lpstr>
      <vt:lpstr>Chapter 1 – Data in General</vt:lpstr>
      <vt:lpstr>Chapter 1 – Cases and Variables</vt:lpstr>
      <vt:lpstr>Chapter 1 – Types of Data</vt:lpstr>
      <vt:lpstr>Chapter 1 – Types of Data</vt:lpstr>
      <vt:lpstr>Chapter 1 – Types of Data</vt:lpstr>
      <vt:lpstr>Chapter 1 - Population and Sample</vt:lpstr>
      <vt:lpstr>Chapter 1 - Population and Sample</vt:lpstr>
      <vt:lpstr>PowerPoint Presentation</vt:lpstr>
      <vt:lpstr>Chapter 1 – Collecting Data</vt:lpstr>
      <vt:lpstr>Chapter 1 – For Describing Populations</vt:lpstr>
      <vt:lpstr>Chapter 1 – For Describing Populations</vt:lpstr>
      <vt:lpstr>Chapter 1 – For Describing Populations</vt:lpstr>
      <vt:lpstr>PowerPoint Presentation</vt:lpstr>
      <vt:lpstr>Chapter 1  – For Determining Efficacy</vt:lpstr>
      <vt:lpstr>Chapter 1   – Experiment</vt:lpstr>
      <vt:lpstr>Chapter 1 – Comparative</vt:lpstr>
      <vt:lpstr>PowerPoint Presentation</vt:lpstr>
      <vt:lpstr>Chapter 1 – Randomization</vt:lpstr>
      <vt:lpstr>Chapter 1 – Scientifically Controlled</vt:lpstr>
      <vt:lpstr>Chapter 1 – Large Sample Size</vt:lpstr>
      <vt:lpstr>Chapter 1 – Representative Population</vt:lpstr>
      <vt:lpstr>Chapter 1 – Realistic Setting</vt:lpstr>
      <vt:lpstr>Chapter 1 – Reality Sets In</vt:lpstr>
    </vt:vector>
  </TitlesOfParts>
  <Manager>Megan Kruse</Manager>
  <Company>American Statistical Association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Careers in Statistics</dc:title>
  <dc:creator>ASA</dc:creator>
  <cp:keywords>careers, statistics, fields of application</cp:keywords>
  <cp:lastModifiedBy>Grego John</cp:lastModifiedBy>
  <cp:revision>409</cp:revision>
  <cp:lastPrinted>2015-08-12T16:44:20Z</cp:lastPrinted>
  <dcterms:created xsi:type="dcterms:W3CDTF">2000-07-17T18:41:28Z</dcterms:created>
  <dcterms:modified xsi:type="dcterms:W3CDTF">2019-08-14T20:37:48Z</dcterms:modified>
  <cp:category>Careers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2</vt:i4>
  </property>
  <property fmtid="{D5CDD505-2E9C-101B-9397-08002B2CF9AE}" pid="3" name="GraphicType">
    <vt:i4>1</vt:i4>
  </property>
  <property fmtid="{D5CDD505-2E9C-101B-9397-08002B2CF9AE}" pid="4" name="Compression">
    <vt:i4>100</vt:i4>
  </property>
  <property fmtid="{D5CDD505-2E9C-101B-9397-08002B2CF9AE}" pid="5" name="ScreenSize">
    <vt:i4>2</vt:i4>
  </property>
  <property fmtid="{D5CDD505-2E9C-101B-9397-08002B2CF9AE}" pid="6" name="ScreenUsage">
    <vt:i4>3</vt:i4>
  </property>
  <property fmtid="{D5CDD505-2E9C-101B-9397-08002B2CF9AE}" pid="7" name="MailAddress">
    <vt:lpwstr/>
  </property>
  <property fmtid="{D5CDD505-2E9C-101B-9397-08002B2CF9AE}" pid="8" name="HomePage">
    <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16777215</vt:i4>
  </property>
  <property fmtid="{D5CDD505-2E9C-101B-9397-08002B2CF9AE}" pid="14" name="TextColor">
    <vt:i4>0</vt:i4>
  </property>
  <property fmtid="{D5CDD505-2E9C-101B-9397-08002B2CF9AE}" pid="15" name="LinkColor">
    <vt:i4>16711782</vt:i4>
  </property>
  <property fmtid="{D5CDD505-2E9C-101B-9397-08002B2CF9AE}" pid="16" name="VisitedColor">
    <vt:i4>16744448</vt:i4>
  </property>
  <property fmtid="{D5CDD505-2E9C-101B-9397-08002B2CF9AE}" pid="17" name="TransparentButton">
    <vt:i4>0</vt:i4>
  </property>
  <property fmtid="{D5CDD505-2E9C-101B-9397-08002B2CF9AE}" pid="18" name="ButtonType">
    <vt:i4>2</vt:i4>
  </property>
  <property fmtid="{D5CDD505-2E9C-101B-9397-08002B2CF9AE}" pid="19" name="ShowNotes">
    <vt:bool>false</vt:bool>
  </property>
  <property fmtid="{D5CDD505-2E9C-101B-9397-08002B2CF9AE}" pid="20" name="NavBtnPos">
    <vt:i4>1</vt:i4>
  </property>
  <property fmtid="{D5CDD505-2E9C-101B-9397-08002B2CF9AE}" pid="21" name="OutputDir">
    <vt:lpwstr>C:\Documents and Settings\megank\My Documents</vt:lpwstr>
  </property>
</Properties>
</file>