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94" r:id="rId2"/>
  </p:sldMasterIdLst>
  <p:notesMasterIdLst>
    <p:notesMasterId r:id="rId39"/>
  </p:notesMasterIdLst>
  <p:handoutMasterIdLst>
    <p:handoutMasterId r:id="rId40"/>
  </p:handoutMasterIdLst>
  <p:sldIdLst>
    <p:sldId id="481" r:id="rId3"/>
    <p:sldId id="449" r:id="rId4"/>
    <p:sldId id="465" r:id="rId5"/>
    <p:sldId id="466" r:id="rId6"/>
    <p:sldId id="467" r:id="rId7"/>
    <p:sldId id="408" r:id="rId8"/>
    <p:sldId id="470" r:id="rId9"/>
    <p:sldId id="471" r:id="rId10"/>
    <p:sldId id="472" r:id="rId11"/>
    <p:sldId id="473" r:id="rId12"/>
    <p:sldId id="474" r:id="rId13"/>
    <p:sldId id="475" r:id="rId14"/>
    <p:sldId id="476" r:id="rId15"/>
    <p:sldId id="477" r:id="rId16"/>
    <p:sldId id="480" r:id="rId17"/>
    <p:sldId id="482" r:id="rId18"/>
    <p:sldId id="483" r:id="rId19"/>
    <p:sldId id="484" r:id="rId20"/>
    <p:sldId id="485" r:id="rId21"/>
    <p:sldId id="486" r:id="rId22"/>
    <p:sldId id="487" r:id="rId23"/>
    <p:sldId id="488" r:id="rId24"/>
    <p:sldId id="489" r:id="rId25"/>
    <p:sldId id="490" r:id="rId26"/>
    <p:sldId id="491" r:id="rId27"/>
    <p:sldId id="492" r:id="rId28"/>
    <p:sldId id="493" r:id="rId29"/>
    <p:sldId id="494" r:id="rId30"/>
    <p:sldId id="502" r:id="rId31"/>
    <p:sldId id="495" r:id="rId32"/>
    <p:sldId id="503" r:id="rId33"/>
    <p:sldId id="496" r:id="rId34"/>
    <p:sldId id="497" r:id="rId35"/>
    <p:sldId id="499" r:id="rId36"/>
    <p:sldId id="500" r:id="rId37"/>
    <p:sldId id="501" r:id="rId38"/>
  </p:sldIdLst>
  <p:sldSz cx="9144000" cy="6858000" type="screen4x3"/>
  <p:notesSz cx="7315200" cy="9601200"/>
  <p:defaultTextStyle>
    <a:defPPr>
      <a:defRPr lang="en-US"/>
    </a:defPPr>
    <a:lvl1pPr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600" kern="1200">
        <a:solidFill>
          <a:schemeClr val="tx1"/>
        </a:solidFill>
        <a:latin typeface="Arial" panose="020B0604020202020204" pitchFamily="34" charset="0"/>
        <a:ea typeface="+mn-ea"/>
        <a:cs typeface="+mn-cs"/>
      </a:defRPr>
    </a:lvl5pPr>
    <a:lvl6pPr marL="2286000" algn="l" defTabSz="914400" rtl="0" eaLnBrk="1" latinLnBrk="0" hangingPunct="1">
      <a:defRPr sz="4600" kern="1200">
        <a:solidFill>
          <a:schemeClr val="tx1"/>
        </a:solidFill>
        <a:latin typeface="Arial" panose="020B0604020202020204" pitchFamily="34" charset="0"/>
        <a:ea typeface="+mn-ea"/>
        <a:cs typeface="+mn-cs"/>
      </a:defRPr>
    </a:lvl6pPr>
    <a:lvl7pPr marL="2743200" algn="l" defTabSz="914400" rtl="0" eaLnBrk="1" latinLnBrk="0" hangingPunct="1">
      <a:defRPr sz="4600" kern="1200">
        <a:solidFill>
          <a:schemeClr val="tx1"/>
        </a:solidFill>
        <a:latin typeface="Arial" panose="020B0604020202020204" pitchFamily="34" charset="0"/>
        <a:ea typeface="+mn-ea"/>
        <a:cs typeface="+mn-cs"/>
      </a:defRPr>
    </a:lvl7pPr>
    <a:lvl8pPr marL="3200400" algn="l" defTabSz="914400" rtl="0" eaLnBrk="1" latinLnBrk="0" hangingPunct="1">
      <a:defRPr sz="4600" kern="1200">
        <a:solidFill>
          <a:schemeClr val="tx1"/>
        </a:solidFill>
        <a:latin typeface="Arial" panose="020B0604020202020204" pitchFamily="34" charset="0"/>
        <a:ea typeface="+mn-ea"/>
        <a:cs typeface="+mn-cs"/>
      </a:defRPr>
    </a:lvl8pPr>
    <a:lvl9pPr marL="3657600" algn="l" defTabSz="914400" rtl="0" eaLnBrk="1" latinLnBrk="0" hangingPunct="1">
      <a:defRPr sz="4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5">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ECFF"/>
    <a:srgbClr val="66C3E8"/>
    <a:srgbClr val="003399"/>
    <a:srgbClr val="C0C0C0"/>
    <a:srgbClr val="EAEAEA"/>
    <a:srgbClr val="DDDDDD"/>
    <a:srgbClr val="80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20"/>
      </p:cViewPr>
      <p:guideLst>
        <p:guide orient="horz" pos="2160"/>
        <p:guide pos="2905"/>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90" d="100"/>
          <a:sy n="90" d="100"/>
        </p:scale>
        <p:origin x="-1776"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03" tIns="48303" rIns="96603" bIns="48303" numCol="1" anchor="t" anchorCtr="0" compatLnSpc="1">
            <a:prstTxWarp prst="textNoShape">
              <a:avLst/>
            </a:prstTxWarp>
          </a:bodyPr>
          <a:lstStyle>
            <a:lvl1pPr defTabSz="966195">
              <a:defRPr sz="1200">
                <a:latin typeface="Arial" charset="0"/>
              </a:defRPr>
            </a:lvl1pPr>
          </a:lstStyle>
          <a:p>
            <a:pPr>
              <a:defRPr/>
            </a:pPr>
            <a:endParaRPr lang="en-US" altLang="en-US"/>
          </a:p>
        </p:txBody>
      </p:sp>
      <p:sp>
        <p:nvSpPr>
          <p:cNvPr id="49155" name="Rectangle 3"/>
          <p:cNvSpPr>
            <a:spLocks noGrp="1" noChangeArrowheads="1"/>
          </p:cNvSpPr>
          <p:nvPr>
            <p:ph type="dt" sz="quarter" idx="1"/>
          </p:nvPr>
        </p:nvSpPr>
        <p:spPr bwMode="auto">
          <a:xfrm>
            <a:off x="4144965" y="0"/>
            <a:ext cx="3170237" cy="481013"/>
          </a:xfrm>
          <a:prstGeom prst="rect">
            <a:avLst/>
          </a:prstGeom>
          <a:noFill/>
          <a:ln w="9525">
            <a:noFill/>
            <a:miter lim="800000"/>
            <a:headEnd/>
            <a:tailEnd/>
          </a:ln>
          <a:effectLst/>
        </p:spPr>
        <p:txBody>
          <a:bodyPr vert="horz" wrap="square" lIns="96603" tIns="48303" rIns="96603" bIns="48303" numCol="1" anchor="t" anchorCtr="0" compatLnSpc="1">
            <a:prstTxWarp prst="textNoShape">
              <a:avLst/>
            </a:prstTxWarp>
          </a:bodyPr>
          <a:lstStyle>
            <a:lvl1pPr algn="r" defTabSz="966195">
              <a:defRPr sz="1200">
                <a:latin typeface="Arial" charset="0"/>
              </a:defRPr>
            </a:lvl1pPr>
          </a:lstStyle>
          <a:p>
            <a:pPr>
              <a:defRPr/>
            </a:pPr>
            <a:endParaRPr lang="en-US" altLang="en-US"/>
          </a:p>
        </p:txBody>
      </p:sp>
      <p:sp>
        <p:nvSpPr>
          <p:cNvPr id="49156"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03" tIns="48303" rIns="96603" bIns="48303" numCol="1" anchor="b" anchorCtr="0" compatLnSpc="1">
            <a:prstTxWarp prst="textNoShape">
              <a:avLst/>
            </a:prstTxWarp>
          </a:bodyPr>
          <a:lstStyle>
            <a:lvl1pPr defTabSz="966195">
              <a:defRPr sz="1200">
                <a:latin typeface="Arial" charset="0"/>
              </a:defRPr>
            </a:lvl1pPr>
          </a:lstStyle>
          <a:p>
            <a:pPr>
              <a:defRPr/>
            </a:pPr>
            <a:endParaRPr lang="en-US" altLang="en-US"/>
          </a:p>
        </p:txBody>
      </p:sp>
      <p:sp>
        <p:nvSpPr>
          <p:cNvPr id="49157" name="Rectangle 5"/>
          <p:cNvSpPr>
            <a:spLocks noGrp="1" noChangeArrowheads="1"/>
          </p:cNvSpPr>
          <p:nvPr>
            <p:ph type="sldNum" sz="quarter" idx="3"/>
          </p:nvPr>
        </p:nvSpPr>
        <p:spPr bwMode="auto">
          <a:xfrm>
            <a:off x="4144965" y="9120188"/>
            <a:ext cx="3170237" cy="481012"/>
          </a:xfrm>
          <a:prstGeom prst="rect">
            <a:avLst/>
          </a:prstGeom>
          <a:noFill/>
          <a:ln w="9525">
            <a:noFill/>
            <a:miter lim="800000"/>
            <a:headEnd/>
            <a:tailEnd/>
          </a:ln>
          <a:effectLst/>
        </p:spPr>
        <p:txBody>
          <a:bodyPr vert="horz" wrap="square" lIns="96603" tIns="48303" rIns="96603" bIns="48303" numCol="1" anchor="b" anchorCtr="0" compatLnSpc="1">
            <a:prstTxWarp prst="textNoShape">
              <a:avLst/>
            </a:prstTxWarp>
          </a:bodyPr>
          <a:lstStyle>
            <a:lvl1pPr algn="r" defTabSz="965028">
              <a:defRPr sz="1200"/>
            </a:lvl1pPr>
          </a:lstStyle>
          <a:p>
            <a:fld id="{9A13A6D1-01CA-40C2-9723-3E8DA4F6FA56}" type="slidenum">
              <a:rPr lang="en-US" altLang="en-US"/>
              <a:pPr/>
              <a:t>‹#›</a:t>
            </a:fld>
            <a:endParaRPr lang="en-US" altLang="en-US"/>
          </a:p>
        </p:txBody>
      </p:sp>
    </p:spTree>
    <p:extLst>
      <p:ext uri="{BB962C8B-B14F-4D97-AF65-F5344CB8AC3E}">
        <p14:creationId xmlns:p14="http://schemas.microsoft.com/office/powerpoint/2010/main" val="1820440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1026"/>
          <p:cNvSpPr>
            <a:spLocks noGrp="1" noChangeArrowheads="1"/>
          </p:cNvSpPr>
          <p:nvPr>
            <p:ph type="hdr" sz="quarter"/>
          </p:nvPr>
        </p:nvSpPr>
        <p:spPr bwMode="auto">
          <a:xfrm>
            <a:off x="0" y="0"/>
            <a:ext cx="3179763" cy="471488"/>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lvl1pPr defTabSz="946443">
              <a:defRPr sz="1200">
                <a:latin typeface="Arial" charset="0"/>
              </a:defRPr>
            </a:lvl1pPr>
          </a:lstStyle>
          <a:p>
            <a:pPr>
              <a:defRPr/>
            </a:pPr>
            <a:endParaRPr lang="en-US" altLang="en-US"/>
          </a:p>
        </p:txBody>
      </p:sp>
      <p:sp>
        <p:nvSpPr>
          <p:cNvPr id="65539" name="Rectangle 1027"/>
          <p:cNvSpPr>
            <a:spLocks noGrp="1" noChangeArrowheads="1"/>
          </p:cNvSpPr>
          <p:nvPr>
            <p:ph type="dt" idx="1"/>
          </p:nvPr>
        </p:nvSpPr>
        <p:spPr bwMode="auto">
          <a:xfrm>
            <a:off x="4135438" y="0"/>
            <a:ext cx="3179762" cy="471488"/>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lvl1pPr algn="r" defTabSz="946443">
              <a:defRPr sz="1200">
                <a:latin typeface="Arial" charset="0"/>
              </a:defRPr>
            </a:lvl1pPr>
          </a:lstStyle>
          <a:p>
            <a:pPr>
              <a:defRPr/>
            </a:pPr>
            <a:endParaRPr lang="en-US" altLang="en-US"/>
          </a:p>
        </p:txBody>
      </p:sp>
      <p:sp>
        <p:nvSpPr>
          <p:cNvPr id="52228" name="Rectangle 1028"/>
          <p:cNvSpPr>
            <a:spLocks noGrp="1" noRot="1" noChangeAspect="1" noChangeArrowheads="1" noTextEdit="1"/>
          </p:cNvSpPr>
          <p:nvPr>
            <p:ph type="sldImg" idx="2"/>
          </p:nvPr>
        </p:nvSpPr>
        <p:spPr bwMode="auto">
          <a:xfrm>
            <a:off x="1246188" y="708025"/>
            <a:ext cx="4829175" cy="3621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1" name="Rectangle 1029"/>
          <p:cNvSpPr>
            <a:spLocks noGrp="1" noChangeArrowheads="1"/>
          </p:cNvSpPr>
          <p:nvPr>
            <p:ph type="body" sz="quarter" idx="3"/>
          </p:nvPr>
        </p:nvSpPr>
        <p:spPr bwMode="auto">
          <a:xfrm>
            <a:off x="954090" y="4564063"/>
            <a:ext cx="5407025" cy="4329112"/>
          </a:xfrm>
          <a:prstGeom prst="rect">
            <a:avLst/>
          </a:prstGeom>
          <a:noFill/>
          <a:ln w="9525">
            <a:noFill/>
            <a:miter lim="800000"/>
            <a:headEnd/>
            <a:tailEnd/>
          </a:ln>
          <a:effectLst/>
        </p:spPr>
        <p:txBody>
          <a:bodyPr vert="horz" wrap="square" lIns="94801" tIns="47401" rIns="94801" bIns="47401"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5542" name="Rectangle 1030"/>
          <p:cNvSpPr>
            <a:spLocks noGrp="1" noChangeArrowheads="1"/>
          </p:cNvSpPr>
          <p:nvPr>
            <p:ph type="ftr" sz="quarter" idx="4"/>
          </p:nvPr>
        </p:nvSpPr>
        <p:spPr bwMode="auto">
          <a:xfrm>
            <a:off x="0" y="9129715"/>
            <a:ext cx="3179763" cy="471487"/>
          </a:xfrm>
          <a:prstGeom prst="rect">
            <a:avLst/>
          </a:prstGeom>
          <a:noFill/>
          <a:ln w="9525">
            <a:noFill/>
            <a:miter lim="800000"/>
            <a:headEnd/>
            <a:tailEnd/>
          </a:ln>
          <a:effectLst/>
        </p:spPr>
        <p:txBody>
          <a:bodyPr vert="horz" wrap="square" lIns="94801" tIns="47401" rIns="94801" bIns="47401" numCol="1" anchor="b" anchorCtr="0" compatLnSpc="1">
            <a:prstTxWarp prst="textNoShape">
              <a:avLst/>
            </a:prstTxWarp>
          </a:bodyPr>
          <a:lstStyle>
            <a:lvl1pPr defTabSz="946443">
              <a:defRPr sz="1200">
                <a:latin typeface="Arial" charset="0"/>
              </a:defRPr>
            </a:lvl1pPr>
          </a:lstStyle>
          <a:p>
            <a:pPr>
              <a:defRPr/>
            </a:pPr>
            <a:endParaRPr lang="en-US" altLang="en-US"/>
          </a:p>
        </p:txBody>
      </p:sp>
      <p:sp>
        <p:nvSpPr>
          <p:cNvPr id="65543" name="Rectangle 1031"/>
          <p:cNvSpPr>
            <a:spLocks noGrp="1" noChangeArrowheads="1"/>
          </p:cNvSpPr>
          <p:nvPr>
            <p:ph type="sldNum" sz="quarter" idx="5"/>
          </p:nvPr>
        </p:nvSpPr>
        <p:spPr bwMode="auto">
          <a:xfrm>
            <a:off x="4135438" y="9129715"/>
            <a:ext cx="3179762" cy="471487"/>
          </a:xfrm>
          <a:prstGeom prst="rect">
            <a:avLst/>
          </a:prstGeom>
          <a:noFill/>
          <a:ln w="9525">
            <a:noFill/>
            <a:miter lim="800000"/>
            <a:headEnd/>
            <a:tailEnd/>
          </a:ln>
          <a:effectLst/>
        </p:spPr>
        <p:txBody>
          <a:bodyPr vert="horz" wrap="square" lIns="94801" tIns="47401" rIns="94801" bIns="47401" numCol="1" anchor="b" anchorCtr="0" compatLnSpc="1">
            <a:prstTxWarp prst="textNoShape">
              <a:avLst/>
            </a:prstTxWarp>
          </a:bodyPr>
          <a:lstStyle>
            <a:lvl1pPr algn="r" defTabSz="945981">
              <a:defRPr sz="1200"/>
            </a:lvl1pPr>
          </a:lstStyle>
          <a:p>
            <a:fld id="{2B82006A-6F66-4631-82D3-1921660F6292}" type="slidenum">
              <a:rPr lang="en-US" altLang="en-US"/>
              <a:pPr/>
              <a:t>‹#›</a:t>
            </a:fld>
            <a:endParaRPr lang="en-US" altLang="en-US"/>
          </a:p>
        </p:txBody>
      </p:sp>
    </p:spTree>
    <p:extLst>
      <p:ext uri="{BB962C8B-B14F-4D97-AF65-F5344CB8AC3E}">
        <p14:creationId xmlns:p14="http://schemas.microsoft.com/office/powerpoint/2010/main" val="687168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395">
              <a:defRPr sz="4700">
                <a:solidFill>
                  <a:schemeClr val="tx1"/>
                </a:solidFill>
                <a:latin typeface="Arial" panose="020B0604020202020204" pitchFamily="34" charset="0"/>
              </a:defRPr>
            </a:lvl1pPr>
            <a:lvl2pPr marL="742817" indent="-285699" defTabSz="944395">
              <a:defRPr sz="4700">
                <a:solidFill>
                  <a:schemeClr val="tx1"/>
                </a:solidFill>
                <a:latin typeface="Arial" panose="020B0604020202020204" pitchFamily="34" charset="0"/>
              </a:defRPr>
            </a:lvl2pPr>
            <a:lvl3pPr marL="1142796" indent="-228560" defTabSz="944395">
              <a:defRPr sz="4700">
                <a:solidFill>
                  <a:schemeClr val="tx1"/>
                </a:solidFill>
                <a:latin typeface="Arial" panose="020B0604020202020204" pitchFamily="34" charset="0"/>
              </a:defRPr>
            </a:lvl3pPr>
            <a:lvl4pPr marL="1599915" indent="-228560" defTabSz="944395">
              <a:defRPr sz="4700">
                <a:solidFill>
                  <a:schemeClr val="tx1"/>
                </a:solidFill>
                <a:latin typeface="Arial" panose="020B0604020202020204" pitchFamily="34" charset="0"/>
              </a:defRPr>
            </a:lvl4pPr>
            <a:lvl5pPr marL="2057034" indent="-228560" defTabSz="944395">
              <a:defRPr sz="4700">
                <a:solidFill>
                  <a:schemeClr val="tx1"/>
                </a:solidFill>
                <a:latin typeface="Arial" panose="020B0604020202020204" pitchFamily="34" charset="0"/>
              </a:defRPr>
            </a:lvl5pPr>
            <a:lvl6pPr marL="2514152" indent="-228560" defTabSz="944395" eaLnBrk="0" fontAlgn="base" hangingPunct="0">
              <a:spcBef>
                <a:spcPct val="0"/>
              </a:spcBef>
              <a:spcAft>
                <a:spcPct val="0"/>
              </a:spcAft>
              <a:defRPr sz="4700">
                <a:solidFill>
                  <a:schemeClr val="tx1"/>
                </a:solidFill>
                <a:latin typeface="Arial" panose="020B0604020202020204" pitchFamily="34" charset="0"/>
              </a:defRPr>
            </a:lvl6pPr>
            <a:lvl7pPr marL="2971271" indent="-228560" defTabSz="944395" eaLnBrk="0" fontAlgn="base" hangingPunct="0">
              <a:spcBef>
                <a:spcPct val="0"/>
              </a:spcBef>
              <a:spcAft>
                <a:spcPct val="0"/>
              </a:spcAft>
              <a:defRPr sz="4700">
                <a:solidFill>
                  <a:schemeClr val="tx1"/>
                </a:solidFill>
                <a:latin typeface="Arial" panose="020B0604020202020204" pitchFamily="34" charset="0"/>
              </a:defRPr>
            </a:lvl7pPr>
            <a:lvl8pPr marL="3428389" indent="-228560" defTabSz="944395" eaLnBrk="0" fontAlgn="base" hangingPunct="0">
              <a:spcBef>
                <a:spcPct val="0"/>
              </a:spcBef>
              <a:spcAft>
                <a:spcPct val="0"/>
              </a:spcAft>
              <a:defRPr sz="4700">
                <a:solidFill>
                  <a:schemeClr val="tx1"/>
                </a:solidFill>
                <a:latin typeface="Arial" panose="020B0604020202020204" pitchFamily="34" charset="0"/>
              </a:defRPr>
            </a:lvl8pPr>
            <a:lvl9pPr marL="3885507" indent="-228560" defTabSz="944395" eaLnBrk="0" fontAlgn="base" hangingPunct="0">
              <a:spcBef>
                <a:spcPct val="0"/>
              </a:spcBef>
              <a:spcAft>
                <a:spcPct val="0"/>
              </a:spcAft>
              <a:defRPr sz="4700">
                <a:solidFill>
                  <a:schemeClr val="tx1"/>
                </a:solidFill>
                <a:latin typeface="Arial" panose="020B0604020202020204" pitchFamily="34" charset="0"/>
              </a:defRPr>
            </a:lvl9pPr>
          </a:lstStyle>
          <a:p>
            <a:fld id="{DF2DA7FE-F329-4F40-B793-857288FDC919}" type="slidenum">
              <a:rPr lang="en-US" altLang="en-US" sz="1200"/>
              <a:pPr/>
              <a:t>6</a:t>
            </a:fld>
            <a:endParaRPr lang="en-US" altLang="en-US" sz="1200"/>
          </a:p>
        </p:txBody>
      </p:sp>
      <p:sp>
        <p:nvSpPr>
          <p:cNvPr id="58371" name="Rectangle 2"/>
          <p:cNvSpPr>
            <a:spLocks noGrp="1" noRot="1" noChangeAspect="1" noChangeArrowheads="1" noTextEdit="1"/>
          </p:cNvSpPr>
          <p:nvPr>
            <p:ph type="sldImg"/>
          </p:nvPr>
        </p:nvSpPr>
        <p:spPr>
          <a:xfrm>
            <a:off x="1257300" y="719138"/>
            <a:ext cx="4802188" cy="3600450"/>
          </a:xfrm>
          <a:ln/>
        </p:spPr>
      </p:sp>
      <p:sp>
        <p:nvSpPr>
          <p:cNvPr id="58372" name="Rectangle 3"/>
          <p:cNvSpPr>
            <a:spLocks noGrp="1" noChangeArrowheads="1"/>
          </p:cNvSpPr>
          <p:nvPr>
            <p:ph type="body" idx="1"/>
          </p:nvPr>
        </p:nvSpPr>
        <p:spPr>
          <a:xfrm>
            <a:off x="976315" y="4560890"/>
            <a:ext cx="536257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402039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2FED496A-447A-485C-9E05-4DDCCB452CEA}" type="slidenum">
              <a:rPr lang="en-US" altLang="en-US" sz="1300">
                <a:solidFill>
                  <a:srgbClr val="000000"/>
                </a:solidFill>
                <a:latin typeface="Times New Roman" panose="02020603050405020304" pitchFamily="18" charset="0"/>
              </a:rPr>
              <a:pPr eaLnBrk="1" hangingPunct="1"/>
              <a:t>27</a:t>
            </a:fld>
            <a:endParaRPr lang="en-US" altLang="en-US" sz="1300">
              <a:solidFill>
                <a:srgbClr val="000000"/>
              </a:solidFill>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xfrm>
            <a:off x="1382713" y="757238"/>
            <a:ext cx="5038725" cy="3778250"/>
          </a:xfrm>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764645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B268DB38-A440-49BA-8852-A3B98101C1DA}" type="slidenum">
              <a:rPr lang="en-US" altLang="en-US" sz="1300">
                <a:solidFill>
                  <a:srgbClr val="000000"/>
                </a:solidFill>
                <a:latin typeface="Times New Roman" panose="02020603050405020304" pitchFamily="18" charset="0"/>
              </a:rPr>
              <a:pPr eaLnBrk="1" hangingPunct="1"/>
              <a:t>29</a:t>
            </a:fld>
            <a:endParaRPr lang="en-US" altLang="en-US" sz="1300">
              <a:solidFill>
                <a:srgbClr val="000000"/>
              </a:solidFill>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xfrm>
            <a:off x="1382713" y="757238"/>
            <a:ext cx="5038725" cy="3778250"/>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057857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B268DB38-A440-49BA-8852-A3B98101C1DA}" type="slidenum">
              <a:rPr lang="en-US" altLang="en-US" sz="1300">
                <a:solidFill>
                  <a:srgbClr val="000000"/>
                </a:solidFill>
                <a:latin typeface="Times New Roman" panose="02020603050405020304" pitchFamily="18" charset="0"/>
              </a:rPr>
              <a:pPr eaLnBrk="1" hangingPunct="1"/>
              <a:t>30</a:t>
            </a:fld>
            <a:endParaRPr lang="en-US" altLang="en-US" sz="1300">
              <a:solidFill>
                <a:srgbClr val="000000"/>
              </a:solidFill>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xfrm>
            <a:off x="1382713" y="757238"/>
            <a:ext cx="5038725" cy="3778250"/>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17087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B268DB38-A440-49BA-8852-A3B98101C1DA}" type="slidenum">
              <a:rPr lang="en-US" altLang="en-US" sz="1300">
                <a:solidFill>
                  <a:srgbClr val="000000"/>
                </a:solidFill>
                <a:latin typeface="Times New Roman" panose="02020603050405020304" pitchFamily="18" charset="0"/>
              </a:rPr>
              <a:pPr eaLnBrk="1" hangingPunct="1"/>
              <a:t>31</a:t>
            </a:fld>
            <a:endParaRPr lang="en-US" altLang="en-US" sz="1300">
              <a:solidFill>
                <a:srgbClr val="000000"/>
              </a:solidFill>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xfrm>
            <a:off x="1382713" y="757238"/>
            <a:ext cx="5038725" cy="3778250"/>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743809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B591B115-8CD9-46BD-8EDB-FA66CDE54D88}" type="slidenum">
              <a:rPr lang="en-US" altLang="en-US" sz="1300">
                <a:solidFill>
                  <a:srgbClr val="000000"/>
                </a:solidFill>
                <a:latin typeface="Times New Roman" panose="02020603050405020304" pitchFamily="18" charset="0"/>
              </a:rPr>
              <a:pPr eaLnBrk="1" hangingPunct="1"/>
              <a:t>32</a:t>
            </a:fld>
            <a:endParaRPr lang="en-US" altLang="en-US" sz="1300">
              <a:solidFill>
                <a:srgbClr val="000000"/>
              </a:solidFill>
              <a:latin typeface="Times New Roman" panose="02020603050405020304" pitchFamily="18" charset="0"/>
            </a:endParaRPr>
          </a:p>
        </p:txBody>
      </p:sp>
      <p:sp>
        <p:nvSpPr>
          <p:cNvPr id="62467" name="Rectangle 2"/>
          <p:cNvSpPr>
            <a:spLocks noGrp="1" noRot="1" noChangeAspect="1" noChangeArrowheads="1" noTextEdit="1"/>
          </p:cNvSpPr>
          <p:nvPr>
            <p:ph type="sldImg"/>
          </p:nvPr>
        </p:nvSpPr>
        <p:spPr>
          <a:xfrm>
            <a:off x="1382713" y="757238"/>
            <a:ext cx="5038725" cy="3778250"/>
          </a:xfrm>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99791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EA4BC38E-3F72-4F92-B808-19AEE432746A}" type="slidenum">
              <a:rPr lang="en-US" altLang="en-US" sz="1300">
                <a:solidFill>
                  <a:srgbClr val="000000"/>
                </a:solidFill>
                <a:latin typeface="Times New Roman" panose="02020603050405020304" pitchFamily="18" charset="0"/>
              </a:rPr>
              <a:pPr eaLnBrk="1" hangingPunct="1"/>
              <a:t>33</a:t>
            </a:fld>
            <a:endParaRPr lang="en-US" altLang="en-US" sz="1300">
              <a:solidFill>
                <a:srgbClr val="000000"/>
              </a:solidFill>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xfrm>
            <a:off x="1382713" y="757238"/>
            <a:ext cx="5038725" cy="3778250"/>
          </a:xfrm>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3641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442">
              <a:defRPr sz="4700">
                <a:solidFill>
                  <a:schemeClr val="tx1"/>
                </a:solidFill>
                <a:latin typeface="Arial" panose="020B0604020202020204" pitchFamily="34" charset="0"/>
              </a:defRPr>
            </a:lvl1pPr>
            <a:lvl2pPr marL="742817" indent="-285699" defTabSz="963442">
              <a:defRPr sz="4700">
                <a:solidFill>
                  <a:schemeClr val="tx1"/>
                </a:solidFill>
                <a:latin typeface="Arial" panose="020B0604020202020204" pitchFamily="34" charset="0"/>
              </a:defRPr>
            </a:lvl2pPr>
            <a:lvl3pPr marL="1142796" indent="-228560" defTabSz="963442">
              <a:defRPr sz="4700">
                <a:solidFill>
                  <a:schemeClr val="tx1"/>
                </a:solidFill>
                <a:latin typeface="Arial" panose="020B0604020202020204" pitchFamily="34" charset="0"/>
              </a:defRPr>
            </a:lvl3pPr>
            <a:lvl4pPr marL="1599915" indent="-228560" defTabSz="963442">
              <a:defRPr sz="4700">
                <a:solidFill>
                  <a:schemeClr val="tx1"/>
                </a:solidFill>
                <a:latin typeface="Arial" panose="020B0604020202020204" pitchFamily="34" charset="0"/>
              </a:defRPr>
            </a:lvl4pPr>
            <a:lvl5pPr marL="2057034" indent="-228560" defTabSz="963442">
              <a:defRPr sz="4700">
                <a:solidFill>
                  <a:schemeClr val="tx1"/>
                </a:solidFill>
                <a:latin typeface="Arial" panose="020B0604020202020204" pitchFamily="34" charset="0"/>
              </a:defRPr>
            </a:lvl5pPr>
            <a:lvl6pPr marL="2514152" indent="-228560" defTabSz="963442" eaLnBrk="0" fontAlgn="base" hangingPunct="0">
              <a:spcBef>
                <a:spcPct val="0"/>
              </a:spcBef>
              <a:spcAft>
                <a:spcPct val="0"/>
              </a:spcAft>
              <a:defRPr sz="4700">
                <a:solidFill>
                  <a:schemeClr val="tx1"/>
                </a:solidFill>
                <a:latin typeface="Arial" panose="020B0604020202020204" pitchFamily="34" charset="0"/>
              </a:defRPr>
            </a:lvl6pPr>
            <a:lvl7pPr marL="2971271" indent="-228560" defTabSz="963442" eaLnBrk="0" fontAlgn="base" hangingPunct="0">
              <a:spcBef>
                <a:spcPct val="0"/>
              </a:spcBef>
              <a:spcAft>
                <a:spcPct val="0"/>
              </a:spcAft>
              <a:defRPr sz="4700">
                <a:solidFill>
                  <a:schemeClr val="tx1"/>
                </a:solidFill>
                <a:latin typeface="Arial" panose="020B0604020202020204" pitchFamily="34" charset="0"/>
              </a:defRPr>
            </a:lvl7pPr>
            <a:lvl8pPr marL="3428389" indent="-228560" defTabSz="963442" eaLnBrk="0" fontAlgn="base" hangingPunct="0">
              <a:spcBef>
                <a:spcPct val="0"/>
              </a:spcBef>
              <a:spcAft>
                <a:spcPct val="0"/>
              </a:spcAft>
              <a:defRPr sz="4700">
                <a:solidFill>
                  <a:schemeClr val="tx1"/>
                </a:solidFill>
                <a:latin typeface="Arial" panose="020B0604020202020204" pitchFamily="34" charset="0"/>
              </a:defRPr>
            </a:lvl8pPr>
            <a:lvl9pPr marL="3885507" indent="-228560" defTabSz="963442" eaLnBrk="0" fontAlgn="base" hangingPunct="0">
              <a:spcBef>
                <a:spcPct val="0"/>
              </a:spcBef>
              <a:spcAft>
                <a:spcPct val="0"/>
              </a:spcAft>
              <a:defRPr sz="4700">
                <a:solidFill>
                  <a:schemeClr val="tx1"/>
                </a:solidFill>
                <a:latin typeface="Arial" panose="020B0604020202020204" pitchFamily="34" charset="0"/>
              </a:defRPr>
            </a:lvl9pPr>
          </a:lstStyle>
          <a:p>
            <a:pPr eaLnBrk="1" hangingPunct="1"/>
            <a:fld id="{F0481102-DB18-4954-A6F5-71C457E8A948}" type="slidenum">
              <a:rPr lang="en-US" altLang="en-US" sz="1200">
                <a:latin typeface="Times New Roman" panose="02020603050405020304" pitchFamily="18" charset="0"/>
              </a:rPr>
              <a:pPr eaLnBrk="1" hangingPunct="1"/>
              <a:t>11</a:t>
            </a:fld>
            <a:endParaRPr lang="en-US" altLang="en-US" sz="1200">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xfrm>
            <a:off x="1257300" y="720725"/>
            <a:ext cx="4802188" cy="3600450"/>
          </a:xfrm>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162104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442">
              <a:defRPr sz="4700">
                <a:solidFill>
                  <a:schemeClr val="tx1"/>
                </a:solidFill>
                <a:latin typeface="Arial" panose="020B0604020202020204" pitchFamily="34" charset="0"/>
              </a:defRPr>
            </a:lvl1pPr>
            <a:lvl2pPr marL="742817" indent="-285699" defTabSz="963442">
              <a:defRPr sz="4700">
                <a:solidFill>
                  <a:schemeClr val="tx1"/>
                </a:solidFill>
                <a:latin typeface="Arial" panose="020B0604020202020204" pitchFamily="34" charset="0"/>
              </a:defRPr>
            </a:lvl2pPr>
            <a:lvl3pPr marL="1142796" indent="-228560" defTabSz="963442">
              <a:defRPr sz="4700">
                <a:solidFill>
                  <a:schemeClr val="tx1"/>
                </a:solidFill>
                <a:latin typeface="Arial" panose="020B0604020202020204" pitchFamily="34" charset="0"/>
              </a:defRPr>
            </a:lvl3pPr>
            <a:lvl4pPr marL="1599915" indent="-228560" defTabSz="963442">
              <a:defRPr sz="4700">
                <a:solidFill>
                  <a:schemeClr val="tx1"/>
                </a:solidFill>
                <a:latin typeface="Arial" panose="020B0604020202020204" pitchFamily="34" charset="0"/>
              </a:defRPr>
            </a:lvl4pPr>
            <a:lvl5pPr marL="2057034" indent="-228560" defTabSz="963442">
              <a:defRPr sz="4700">
                <a:solidFill>
                  <a:schemeClr val="tx1"/>
                </a:solidFill>
                <a:latin typeface="Arial" panose="020B0604020202020204" pitchFamily="34" charset="0"/>
              </a:defRPr>
            </a:lvl5pPr>
            <a:lvl6pPr marL="2514152" indent="-228560" defTabSz="963442" eaLnBrk="0" fontAlgn="base" hangingPunct="0">
              <a:spcBef>
                <a:spcPct val="0"/>
              </a:spcBef>
              <a:spcAft>
                <a:spcPct val="0"/>
              </a:spcAft>
              <a:defRPr sz="4700">
                <a:solidFill>
                  <a:schemeClr val="tx1"/>
                </a:solidFill>
                <a:latin typeface="Arial" panose="020B0604020202020204" pitchFamily="34" charset="0"/>
              </a:defRPr>
            </a:lvl6pPr>
            <a:lvl7pPr marL="2971271" indent="-228560" defTabSz="963442" eaLnBrk="0" fontAlgn="base" hangingPunct="0">
              <a:spcBef>
                <a:spcPct val="0"/>
              </a:spcBef>
              <a:spcAft>
                <a:spcPct val="0"/>
              </a:spcAft>
              <a:defRPr sz="4700">
                <a:solidFill>
                  <a:schemeClr val="tx1"/>
                </a:solidFill>
                <a:latin typeface="Arial" panose="020B0604020202020204" pitchFamily="34" charset="0"/>
              </a:defRPr>
            </a:lvl7pPr>
            <a:lvl8pPr marL="3428389" indent="-228560" defTabSz="963442" eaLnBrk="0" fontAlgn="base" hangingPunct="0">
              <a:spcBef>
                <a:spcPct val="0"/>
              </a:spcBef>
              <a:spcAft>
                <a:spcPct val="0"/>
              </a:spcAft>
              <a:defRPr sz="4700">
                <a:solidFill>
                  <a:schemeClr val="tx1"/>
                </a:solidFill>
                <a:latin typeface="Arial" panose="020B0604020202020204" pitchFamily="34" charset="0"/>
              </a:defRPr>
            </a:lvl8pPr>
            <a:lvl9pPr marL="3885507" indent="-228560" defTabSz="963442" eaLnBrk="0" fontAlgn="base" hangingPunct="0">
              <a:spcBef>
                <a:spcPct val="0"/>
              </a:spcBef>
              <a:spcAft>
                <a:spcPct val="0"/>
              </a:spcAft>
              <a:defRPr sz="4700">
                <a:solidFill>
                  <a:schemeClr val="tx1"/>
                </a:solidFill>
                <a:latin typeface="Arial" panose="020B0604020202020204" pitchFamily="34" charset="0"/>
              </a:defRPr>
            </a:lvl9pPr>
          </a:lstStyle>
          <a:p>
            <a:pPr eaLnBrk="1" hangingPunct="1"/>
            <a:fld id="{A47D8606-59B9-48C5-8854-889A2B3A2604}" type="slidenum">
              <a:rPr lang="en-US" altLang="en-US" sz="1200">
                <a:latin typeface="Times New Roman" panose="02020603050405020304" pitchFamily="18" charset="0"/>
              </a:rPr>
              <a:pPr eaLnBrk="1" hangingPunct="1"/>
              <a:t>13</a:t>
            </a:fld>
            <a:endParaRPr lang="en-US" altLang="en-US" sz="1200">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xfrm>
            <a:off x="1258888" y="720725"/>
            <a:ext cx="4797425" cy="3598863"/>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61472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442">
              <a:defRPr sz="4700">
                <a:solidFill>
                  <a:schemeClr val="tx1"/>
                </a:solidFill>
                <a:latin typeface="Arial" panose="020B0604020202020204" pitchFamily="34" charset="0"/>
              </a:defRPr>
            </a:lvl1pPr>
            <a:lvl2pPr marL="742817" indent="-285699" defTabSz="963442">
              <a:defRPr sz="4700">
                <a:solidFill>
                  <a:schemeClr val="tx1"/>
                </a:solidFill>
                <a:latin typeface="Arial" panose="020B0604020202020204" pitchFamily="34" charset="0"/>
              </a:defRPr>
            </a:lvl2pPr>
            <a:lvl3pPr marL="1142796" indent="-228560" defTabSz="963442">
              <a:defRPr sz="4700">
                <a:solidFill>
                  <a:schemeClr val="tx1"/>
                </a:solidFill>
                <a:latin typeface="Arial" panose="020B0604020202020204" pitchFamily="34" charset="0"/>
              </a:defRPr>
            </a:lvl3pPr>
            <a:lvl4pPr marL="1599915" indent="-228560" defTabSz="963442">
              <a:defRPr sz="4700">
                <a:solidFill>
                  <a:schemeClr val="tx1"/>
                </a:solidFill>
                <a:latin typeface="Arial" panose="020B0604020202020204" pitchFamily="34" charset="0"/>
              </a:defRPr>
            </a:lvl4pPr>
            <a:lvl5pPr marL="2057034" indent="-228560" defTabSz="963442">
              <a:defRPr sz="4700">
                <a:solidFill>
                  <a:schemeClr val="tx1"/>
                </a:solidFill>
                <a:latin typeface="Arial" panose="020B0604020202020204" pitchFamily="34" charset="0"/>
              </a:defRPr>
            </a:lvl5pPr>
            <a:lvl6pPr marL="2514152" indent="-228560" defTabSz="963442" eaLnBrk="0" fontAlgn="base" hangingPunct="0">
              <a:spcBef>
                <a:spcPct val="0"/>
              </a:spcBef>
              <a:spcAft>
                <a:spcPct val="0"/>
              </a:spcAft>
              <a:defRPr sz="4700">
                <a:solidFill>
                  <a:schemeClr val="tx1"/>
                </a:solidFill>
                <a:latin typeface="Arial" panose="020B0604020202020204" pitchFamily="34" charset="0"/>
              </a:defRPr>
            </a:lvl6pPr>
            <a:lvl7pPr marL="2971271" indent="-228560" defTabSz="963442" eaLnBrk="0" fontAlgn="base" hangingPunct="0">
              <a:spcBef>
                <a:spcPct val="0"/>
              </a:spcBef>
              <a:spcAft>
                <a:spcPct val="0"/>
              </a:spcAft>
              <a:defRPr sz="4700">
                <a:solidFill>
                  <a:schemeClr val="tx1"/>
                </a:solidFill>
                <a:latin typeface="Arial" panose="020B0604020202020204" pitchFamily="34" charset="0"/>
              </a:defRPr>
            </a:lvl7pPr>
            <a:lvl8pPr marL="3428389" indent="-228560" defTabSz="963442" eaLnBrk="0" fontAlgn="base" hangingPunct="0">
              <a:spcBef>
                <a:spcPct val="0"/>
              </a:spcBef>
              <a:spcAft>
                <a:spcPct val="0"/>
              </a:spcAft>
              <a:defRPr sz="4700">
                <a:solidFill>
                  <a:schemeClr val="tx1"/>
                </a:solidFill>
                <a:latin typeface="Arial" panose="020B0604020202020204" pitchFamily="34" charset="0"/>
              </a:defRPr>
            </a:lvl8pPr>
            <a:lvl9pPr marL="3885507" indent="-228560" defTabSz="963442" eaLnBrk="0" fontAlgn="base" hangingPunct="0">
              <a:spcBef>
                <a:spcPct val="0"/>
              </a:spcBef>
              <a:spcAft>
                <a:spcPct val="0"/>
              </a:spcAft>
              <a:defRPr sz="4700">
                <a:solidFill>
                  <a:schemeClr val="tx1"/>
                </a:solidFill>
                <a:latin typeface="Arial" panose="020B0604020202020204" pitchFamily="34" charset="0"/>
              </a:defRPr>
            </a:lvl9pPr>
          </a:lstStyle>
          <a:p>
            <a:pPr eaLnBrk="1" hangingPunct="1"/>
            <a:fld id="{4568D738-8DB1-4E47-AF7B-0309B5B99A59}" type="slidenum">
              <a:rPr lang="en-US" altLang="en-US" sz="1200">
                <a:latin typeface="Times New Roman" panose="02020603050405020304" pitchFamily="18" charset="0"/>
              </a:rPr>
              <a:pPr eaLnBrk="1" hangingPunct="1"/>
              <a:t>14</a:t>
            </a:fld>
            <a:endParaRPr lang="en-US" altLang="en-US" sz="1200">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xfrm>
            <a:off x="1258888" y="720725"/>
            <a:ext cx="4797425" cy="3598863"/>
          </a:xfrm>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39840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442">
              <a:defRPr sz="4700">
                <a:solidFill>
                  <a:schemeClr val="tx1"/>
                </a:solidFill>
                <a:latin typeface="Arial" panose="020B0604020202020204" pitchFamily="34" charset="0"/>
              </a:defRPr>
            </a:lvl1pPr>
            <a:lvl2pPr marL="742817" indent="-285699" defTabSz="963442">
              <a:defRPr sz="4700">
                <a:solidFill>
                  <a:schemeClr val="tx1"/>
                </a:solidFill>
                <a:latin typeface="Arial" panose="020B0604020202020204" pitchFamily="34" charset="0"/>
              </a:defRPr>
            </a:lvl2pPr>
            <a:lvl3pPr marL="1142796" indent="-228560" defTabSz="963442">
              <a:defRPr sz="4700">
                <a:solidFill>
                  <a:schemeClr val="tx1"/>
                </a:solidFill>
                <a:latin typeface="Arial" panose="020B0604020202020204" pitchFamily="34" charset="0"/>
              </a:defRPr>
            </a:lvl3pPr>
            <a:lvl4pPr marL="1599915" indent="-228560" defTabSz="963442">
              <a:defRPr sz="4700">
                <a:solidFill>
                  <a:schemeClr val="tx1"/>
                </a:solidFill>
                <a:latin typeface="Arial" panose="020B0604020202020204" pitchFamily="34" charset="0"/>
              </a:defRPr>
            </a:lvl4pPr>
            <a:lvl5pPr marL="2057034" indent="-228560" defTabSz="963442">
              <a:defRPr sz="4700">
                <a:solidFill>
                  <a:schemeClr val="tx1"/>
                </a:solidFill>
                <a:latin typeface="Arial" panose="020B0604020202020204" pitchFamily="34" charset="0"/>
              </a:defRPr>
            </a:lvl5pPr>
            <a:lvl6pPr marL="2514152" indent="-228560" defTabSz="963442" eaLnBrk="0" fontAlgn="base" hangingPunct="0">
              <a:spcBef>
                <a:spcPct val="0"/>
              </a:spcBef>
              <a:spcAft>
                <a:spcPct val="0"/>
              </a:spcAft>
              <a:defRPr sz="4700">
                <a:solidFill>
                  <a:schemeClr val="tx1"/>
                </a:solidFill>
                <a:latin typeface="Arial" panose="020B0604020202020204" pitchFamily="34" charset="0"/>
              </a:defRPr>
            </a:lvl6pPr>
            <a:lvl7pPr marL="2971271" indent="-228560" defTabSz="963442" eaLnBrk="0" fontAlgn="base" hangingPunct="0">
              <a:spcBef>
                <a:spcPct val="0"/>
              </a:spcBef>
              <a:spcAft>
                <a:spcPct val="0"/>
              </a:spcAft>
              <a:defRPr sz="4700">
                <a:solidFill>
                  <a:schemeClr val="tx1"/>
                </a:solidFill>
                <a:latin typeface="Arial" panose="020B0604020202020204" pitchFamily="34" charset="0"/>
              </a:defRPr>
            </a:lvl7pPr>
            <a:lvl8pPr marL="3428389" indent="-228560" defTabSz="963442" eaLnBrk="0" fontAlgn="base" hangingPunct="0">
              <a:spcBef>
                <a:spcPct val="0"/>
              </a:spcBef>
              <a:spcAft>
                <a:spcPct val="0"/>
              </a:spcAft>
              <a:defRPr sz="4700">
                <a:solidFill>
                  <a:schemeClr val="tx1"/>
                </a:solidFill>
                <a:latin typeface="Arial" panose="020B0604020202020204" pitchFamily="34" charset="0"/>
              </a:defRPr>
            </a:lvl8pPr>
            <a:lvl9pPr marL="3885507" indent="-228560" defTabSz="963442" eaLnBrk="0" fontAlgn="base" hangingPunct="0">
              <a:spcBef>
                <a:spcPct val="0"/>
              </a:spcBef>
              <a:spcAft>
                <a:spcPct val="0"/>
              </a:spcAft>
              <a:defRPr sz="4700">
                <a:solidFill>
                  <a:schemeClr val="tx1"/>
                </a:solidFill>
                <a:latin typeface="Arial" panose="020B0604020202020204" pitchFamily="34" charset="0"/>
              </a:defRPr>
            </a:lvl9pPr>
          </a:lstStyle>
          <a:p>
            <a:pPr eaLnBrk="1" hangingPunct="1"/>
            <a:fld id="{2A59CDA5-0853-4811-A26A-EB05D039DB85}" type="slidenum">
              <a:rPr lang="en-US" altLang="en-US" sz="1200">
                <a:latin typeface="Times New Roman" panose="02020603050405020304" pitchFamily="18" charset="0"/>
              </a:rPr>
              <a:pPr eaLnBrk="1" hangingPunct="1"/>
              <a:t>15</a:t>
            </a:fld>
            <a:endParaRPr lang="en-US" altLang="en-US" sz="1200">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xfrm>
            <a:off x="1258888" y="720725"/>
            <a:ext cx="4797425" cy="3598863"/>
          </a:xfrm>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876321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3051472F-4A16-4957-B530-BD2CAA4AC49A}" type="slidenum">
              <a:rPr lang="en-US" altLang="en-US" sz="1300">
                <a:solidFill>
                  <a:srgbClr val="000000"/>
                </a:solidFill>
                <a:latin typeface="Times New Roman" panose="02020603050405020304" pitchFamily="18" charset="0"/>
              </a:rPr>
              <a:pPr eaLnBrk="1" hangingPunct="1"/>
              <a:t>23</a:t>
            </a:fld>
            <a:endParaRPr lang="en-US" altLang="en-US" sz="1300">
              <a:solidFill>
                <a:srgbClr val="000000"/>
              </a:solidFill>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xfrm>
            <a:off x="1382713" y="757238"/>
            <a:ext cx="5038725" cy="3778250"/>
          </a:xfrm>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172056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2BC65288-C8E7-468F-8A53-91BBAEEC1199}" type="slidenum">
              <a:rPr lang="en-US" altLang="en-US" sz="1300">
                <a:solidFill>
                  <a:srgbClr val="000000"/>
                </a:solidFill>
                <a:latin typeface="Times New Roman" panose="02020603050405020304" pitchFamily="18" charset="0"/>
              </a:rPr>
              <a:pPr eaLnBrk="1" hangingPunct="1"/>
              <a:t>24</a:t>
            </a:fld>
            <a:endParaRPr lang="en-US" altLang="en-US" sz="1300">
              <a:solidFill>
                <a:srgbClr val="000000"/>
              </a:solidFill>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xfrm>
            <a:off x="1382713" y="757238"/>
            <a:ext cx="5038725" cy="3778250"/>
          </a:xfrm>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847364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C70317EC-0F0F-4E21-AB96-64EC40586648}" type="slidenum">
              <a:rPr lang="en-US" altLang="en-US" sz="1300">
                <a:solidFill>
                  <a:srgbClr val="000000"/>
                </a:solidFill>
                <a:latin typeface="Times New Roman" panose="02020603050405020304" pitchFamily="18" charset="0"/>
              </a:rPr>
              <a:pPr eaLnBrk="1" hangingPunct="1"/>
              <a:t>25</a:t>
            </a:fld>
            <a:endParaRPr lang="en-US" altLang="en-US" sz="1300">
              <a:solidFill>
                <a:srgbClr val="000000"/>
              </a:solidFill>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xfrm>
            <a:off x="1382713" y="757238"/>
            <a:ext cx="5038725" cy="3778250"/>
          </a:xfrm>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97191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8544">
              <a:defRPr sz="4900">
                <a:solidFill>
                  <a:schemeClr val="tx1"/>
                </a:solidFill>
                <a:latin typeface="Arial" panose="020B0604020202020204" pitchFamily="34" charset="0"/>
              </a:defRPr>
            </a:lvl1pPr>
            <a:lvl2pPr marL="785302" indent="-302039" defTabSz="1018544">
              <a:defRPr sz="4900">
                <a:solidFill>
                  <a:schemeClr val="tx1"/>
                </a:solidFill>
                <a:latin typeface="Arial" panose="020B0604020202020204" pitchFamily="34" charset="0"/>
              </a:defRPr>
            </a:lvl2pPr>
            <a:lvl3pPr marL="1208157" indent="-241632" defTabSz="1018544">
              <a:defRPr sz="4900">
                <a:solidFill>
                  <a:schemeClr val="tx1"/>
                </a:solidFill>
                <a:latin typeface="Arial" panose="020B0604020202020204" pitchFamily="34" charset="0"/>
              </a:defRPr>
            </a:lvl3pPr>
            <a:lvl4pPr marL="1691420" indent="-241632" defTabSz="1018544">
              <a:defRPr sz="4900">
                <a:solidFill>
                  <a:schemeClr val="tx1"/>
                </a:solidFill>
                <a:latin typeface="Arial" panose="020B0604020202020204" pitchFamily="34" charset="0"/>
              </a:defRPr>
            </a:lvl4pPr>
            <a:lvl5pPr marL="2174684" indent="-241632" defTabSz="1018544">
              <a:defRPr sz="4900">
                <a:solidFill>
                  <a:schemeClr val="tx1"/>
                </a:solidFill>
                <a:latin typeface="Arial" panose="020B0604020202020204" pitchFamily="34" charset="0"/>
              </a:defRPr>
            </a:lvl5pPr>
            <a:lvl6pPr marL="2657947" indent="-241632" defTabSz="1018544" eaLnBrk="0" fontAlgn="base" hangingPunct="0">
              <a:spcBef>
                <a:spcPct val="0"/>
              </a:spcBef>
              <a:spcAft>
                <a:spcPct val="0"/>
              </a:spcAft>
              <a:defRPr sz="4900">
                <a:solidFill>
                  <a:schemeClr val="tx1"/>
                </a:solidFill>
                <a:latin typeface="Arial" panose="020B0604020202020204" pitchFamily="34" charset="0"/>
              </a:defRPr>
            </a:lvl6pPr>
            <a:lvl7pPr marL="3141210" indent="-241632" defTabSz="1018544" eaLnBrk="0" fontAlgn="base" hangingPunct="0">
              <a:spcBef>
                <a:spcPct val="0"/>
              </a:spcBef>
              <a:spcAft>
                <a:spcPct val="0"/>
              </a:spcAft>
              <a:defRPr sz="4900">
                <a:solidFill>
                  <a:schemeClr val="tx1"/>
                </a:solidFill>
                <a:latin typeface="Arial" panose="020B0604020202020204" pitchFamily="34" charset="0"/>
              </a:defRPr>
            </a:lvl7pPr>
            <a:lvl8pPr marL="3624473" indent="-241632" defTabSz="1018544" eaLnBrk="0" fontAlgn="base" hangingPunct="0">
              <a:spcBef>
                <a:spcPct val="0"/>
              </a:spcBef>
              <a:spcAft>
                <a:spcPct val="0"/>
              </a:spcAft>
              <a:defRPr sz="4900">
                <a:solidFill>
                  <a:schemeClr val="tx1"/>
                </a:solidFill>
                <a:latin typeface="Arial" panose="020B0604020202020204" pitchFamily="34" charset="0"/>
              </a:defRPr>
            </a:lvl8pPr>
            <a:lvl9pPr marL="4107736" indent="-241632" defTabSz="1018544" eaLnBrk="0" fontAlgn="base" hangingPunct="0">
              <a:spcBef>
                <a:spcPct val="0"/>
              </a:spcBef>
              <a:spcAft>
                <a:spcPct val="0"/>
              </a:spcAft>
              <a:defRPr sz="4900">
                <a:solidFill>
                  <a:schemeClr val="tx1"/>
                </a:solidFill>
                <a:latin typeface="Arial" panose="020B0604020202020204" pitchFamily="34" charset="0"/>
              </a:defRPr>
            </a:lvl9pPr>
          </a:lstStyle>
          <a:p>
            <a:pPr eaLnBrk="1" hangingPunct="1"/>
            <a:fld id="{FD684187-71CE-4423-AFCF-764242B3900A}" type="slidenum">
              <a:rPr lang="en-US" altLang="en-US" sz="1300">
                <a:solidFill>
                  <a:srgbClr val="000000"/>
                </a:solidFill>
                <a:latin typeface="Times New Roman" panose="02020603050405020304" pitchFamily="18" charset="0"/>
              </a:rPr>
              <a:pPr eaLnBrk="1" hangingPunct="1"/>
              <a:t>26</a:t>
            </a:fld>
            <a:endParaRPr lang="en-US" altLang="en-US" sz="1300">
              <a:solidFill>
                <a:srgbClr val="000000"/>
              </a:solidFill>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xfrm>
            <a:off x="1382713" y="757238"/>
            <a:ext cx="5038725" cy="3778250"/>
          </a:xfrm>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272664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6557419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25182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9250" y="250825"/>
            <a:ext cx="2100263" cy="6254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8463" y="250825"/>
            <a:ext cx="6148387" cy="6254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513973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28700" y="250825"/>
            <a:ext cx="6877050" cy="723900"/>
          </a:xfrm>
        </p:spPr>
        <p:txBody>
          <a:bodyPr/>
          <a:lstStyle/>
          <a:p>
            <a:r>
              <a:rPr lang="en-US"/>
              <a:t>Click to edit Master title style</a:t>
            </a:r>
          </a:p>
        </p:txBody>
      </p:sp>
      <p:sp>
        <p:nvSpPr>
          <p:cNvPr id="3" name="Text Placeholder 2"/>
          <p:cNvSpPr>
            <a:spLocks noGrp="1"/>
          </p:cNvSpPr>
          <p:nvPr>
            <p:ph type="body" sz="half" idx="1"/>
          </p:nvPr>
        </p:nvSpPr>
        <p:spPr>
          <a:xfrm>
            <a:off x="398463" y="1895475"/>
            <a:ext cx="4124325" cy="4610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75188" y="1895475"/>
            <a:ext cx="4124325" cy="4610100"/>
          </a:xfrm>
        </p:spPr>
        <p:txBody>
          <a:bodyPr/>
          <a:lstStyle/>
          <a:p>
            <a:pPr lvl="0"/>
            <a:endParaRPr lang="en-US" noProof="0"/>
          </a:p>
        </p:txBody>
      </p:sp>
    </p:spTree>
    <p:extLst>
      <p:ext uri="{BB962C8B-B14F-4D97-AF65-F5344CB8AC3E}">
        <p14:creationId xmlns:p14="http://schemas.microsoft.com/office/powerpoint/2010/main" val="312185704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8463" y="250825"/>
            <a:ext cx="8401050" cy="625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988365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7" name="Slide Number Placeholder 6"/>
          <p:cNvSpPr>
            <a:spLocks noGrp="1" noChangeArrowheads="1"/>
          </p:cNvSpPr>
          <p:nvPr>
            <p:ph type="sldNum" sz="quarter" idx="11"/>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A86B6EE-B331-4FF8-A69E-69D040407422}" type="slidenum">
              <a:rPr lang="en-US" altLang="en-US"/>
              <a:pPr/>
              <a:t>‹#›</a:t>
            </a:fld>
            <a:endParaRPr lang="en-US" altLang="en-US"/>
          </a:p>
        </p:txBody>
      </p:sp>
    </p:spTree>
    <p:extLst>
      <p:ext uri="{BB962C8B-B14F-4D97-AF65-F5344CB8AC3E}">
        <p14:creationId xmlns:p14="http://schemas.microsoft.com/office/powerpoint/2010/main" val="52057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63497375"/>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238661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4015229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463"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5188"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993712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153662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137077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6827057"/>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581635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327189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97409704"/>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837448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9250" y="250825"/>
            <a:ext cx="2100263" cy="6254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8463" y="250825"/>
            <a:ext cx="6148387" cy="6254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2528513"/>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28700" y="250825"/>
            <a:ext cx="6877050" cy="723900"/>
          </a:xfrm>
        </p:spPr>
        <p:txBody>
          <a:bodyPr/>
          <a:lstStyle/>
          <a:p>
            <a:r>
              <a:rPr lang="en-US"/>
              <a:t>Click to edit Master title style</a:t>
            </a:r>
          </a:p>
        </p:txBody>
      </p:sp>
      <p:sp>
        <p:nvSpPr>
          <p:cNvPr id="3" name="Text Placeholder 2"/>
          <p:cNvSpPr>
            <a:spLocks noGrp="1"/>
          </p:cNvSpPr>
          <p:nvPr>
            <p:ph type="body" sz="half" idx="1"/>
          </p:nvPr>
        </p:nvSpPr>
        <p:spPr>
          <a:xfrm>
            <a:off x="398463" y="1895475"/>
            <a:ext cx="4124325" cy="4610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75188" y="1895475"/>
            <a:ext cx="4124325" cy="4610100"/>
          </a:xfrm>
        </p:spPr>
        <p:txBody>
          <a:bodyPr/>
          <a:lstStyle/>
          <a:p>
            <a:pPr lvl="0"/>
            <a:endParaRPr lang="en-US" noProof="0"/>
          </a:p>
        </p:txBody>
      </p:sp>
    </p:spTree>
    <p:extLst>
      <p:ext uri="{BB962C8B-B14F-4D97-AF65-F5344CB8AC3E}">
        <p14:creationId xmlns:p14="http://schemas.microsoft.com/office/powerpoint/2010/main" val="2299433417"/>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8463" y="250825"/>
            <a:ext cx="8401050" cy="625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50773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A50021"/>
              </a:solidFill>
            </a:endParaRPr>
          </a:p>
        </p:txBody>
      </p:sp>
      <p:sp>
        <p:nvSpPr>
          <p:cNvPr id="6" name="Rectangle 6"/>
          <p:cNvSpPr>
            <a:spLocks noGrp="1" noChangeArrowheads="1"/>
          </p:cNvSpPr>
          <p:nvPr>
            <p:ph type="sldNum" sz="quarter" idx="11"/>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23863358-6CFE-4B1A-98B4-EDE434EC1302}" type="slidenum">
              <a:rPr lang="en-US" altLang="en-US" smtClean="0">
                <a:solidFill>
                  <a:srgbClr val="A50021"/>
                </a:solidFill>
              </a:rPr>
              <a:pPr/>
              <a:t>‹#›</a:t>
            </a:fld>
            <a:endParaRPr lang="en-US" altLang="en-US">
              <a:solidFill>
                <a:srgbClr val="A50021"/>
              </a:solidFill>
            </a:endParaRPr>
          </a:p>
        </p:txBody>
      </p:sp>
    </p:spTree>
    <p:extLst>
      <p:ext uri="{BB962C8B-B14F-4D97-AF65-F5344CB8AC3E}">
        <p14:creationId xmlns:p14="http://schemas.microsoft.com/office/powerpoint/2010/main" val="5442117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a:solidFill>
                <a:srgbClr val="A50021"/>
              </a:solidFill>
            </a:endParaRPr>
          </a:p>
        </p:txBody>
      </p:sp>
      <p:sp>
        <p:nvSpPr>
          <p:cNvPr id="7" name="Slide Number Placeholder 6"/>
          <p:cNvSpPr>
            <a:spLocks noGrp="1" noChangeArrowheads="1"/>
          </p:cNvSpPr>
          <p:nvPr>
            <p:ph type="sldNum" sz="quarter" idx="11"/>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E4CBC7A6-4252-4210-940E-03299176C157}" type="slidenum">
              <a:rPr lang="en-US" altLang="en-US" smtClean="0">
                <a:solidFill>
                  <a:srgbClr val="A50021"/>
                </a:solidFill>
              </a:rPr>
              <a:pPr/>
              <a:t>‹#›</a:t>
            </a:fld>
            <a:endParaRPr lang="en-US" altLang="en-US">
              <a:solidFill>
                <a:srgbClr val="A50021"/>
              </a:solidFill>
            </a:endParaRPr>
          </a:p>
        </p:txBody>
      </p:sp>
    </p:spTree>
    <p:extLst>
      <p:ext uri="{BB962C8B-B14F-4D97-AF65-F5344CB8AC3E}">
        <p14:creationId xmlns:p14="http://schemas.microsoft.com/office/powerpoint/2010/main" val="81828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875867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463"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5188" y="1895475"/>
            <a:ext cx="41243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941168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764747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993011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448292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0159960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3592277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028700" y="250825"/>
            <a:ext cx="68770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a:t>
            </a:r>
          </a:p>
        </p:txBody>
      </p:sp>
      <p:sp>
        <p:nvSpPr>
          <p:cNvPr id="3075" name="Rectangle 3"/>
          <p:cNvSpPr>
            <a:spLocks noGrp="1" noChangeArrowheads="1"/>
          </p:cNvSpPr>
          <p:nvPr>
            <p:ph type="body" idx="1"/>
          </p:nvPr>
        </p:nvSpPr>
        <p:spPr bwMode="auto">
          <a:xfrm>
            <a:off x="398463" y="1895475"/>
            <a:ext cx="840105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3" r:id="rId14"/>
  </p:sldLayoutIdLst>
  <p:transition/>
  <p:hf sldNum="0" hdr="0" ftr="0" dt="0"/>
  <p:txStyles>
    <p:titleStyle>
      <a:lvl1pPr algn="ctr" rtl="0" eaLnBrk="0" fontAlgn="base" hangingPunct="0">
        <a:spcBef>
          <a:spcPct val="0"/>
        </a:spcBef>
        <a:spcAft>
          <a:spcPct val="0"/>
        </a:spcAft>
        <a:defRPr sz="4200" b="1">
          <a:solidFill>
            <a:srgbClr val="EAEAEA"/>
          </a:solidFill>
          <a:latin typeface="+mj-lt"/>
          <a:ea typeface="+mj-ea"/>
          <a:cs typeface="+mj-cs"/>
        </a:defRPr>
      </a:lvl1pPr>
      <a:lvl2pPr algn="ctr" rtl="0" eaLnBrk="0" fontAlgn="base" hangingPunct="0">
        <a:spcBef>
          <a:spcPct val="0"/>
        </a:spcBef>
        <a:spcAft>
          <a:spcPct val="0"/>
        </a:spcAft>
        <a:defRPr sz="4200" b="1">
          <a:solidFill>
            <a:srgbClr val="EAEAEA"/>
          </a:solidFill>
          <a:latin typeface="Arial" charset="0"/>
        </a:defRPr>
      </a:lvl2pPr>
      <a:lvl3pPr algn="ctr" rtl="0" eaLnBrk="0" fontAlgn="base" hangingPunct="0">
        <a:spcBef>
          <a:spcPct val="0"/>
        </a:spcBef>
        <a:spcAft>
          <a:spcPct val="0"/>
        </a:spcAft>
        <a:defRPr sz="4200" b="1">
          <a:solidFill>
            <a:srgbClr val="EAEAEA"/>
          </a:solidFill>
          <a:latin typeface="Arial" charset="0"/>
        </a:defRPr>
      </a:lvl3pPr>
      <a:lvl4pPr algn="ctr" rtl="0" eaLnBrk="0" fontAlgn="base" hangingPunct="0">
        <a:spcBef>
          <a:spcPct val="0"/>
        </a:spcBef>
        <a:spcAft>
          <a:spcPct val="0"/>
        </a:spcAft>
        <a:defRPr sz="4200" b="1">
          <a:solidFill>
            <a:srgbClr val="EAEAEA"/>
          </a:solidFill>
          <a:latin typeface="Arial" charset="0"/>
        </a:defRPr>
      </a:lvl4pPr>
      <a:lvl5pPr algn="ctr" rtl="0" eaLnBrk="0" fontAlgn="base" hangingPunct="0">
        <a:spcBef>
          <a:spcPct val="0"/>
        </a:spcBef>
        <a:spcAft>
          <a:spcPct val="0"/>
        </a:spcAft>
        <a:defRPr sz="4200" b="1">
          <a:solidFill>
            <a:srgbClr val="EAEAEA"/>
          </a:solidFill>
          <a:latin typeface="Arial" charset="0"/>
        </a:defRPr>
      </a:lvl5pPr>
      <a:lvl6pPr marL="457200" algn="ctr" rtl="0" eaLnBrk="0" fontAlgn="base" hangingPunct="0">
        <a:spcBef>
          <a:spcPct val="0"/>
        </a:spcBef>
        <a:spcAft>
          <a:spcPct val="0"/>
        </a:spcAft>
        <a:defRPr sz="4200" b="1">
          <a:solidFill>
            <a:srgbClr val="EAEAEA"/>
          </a:solidFill>
          <a:latin typeface="Arial" charset="0"/>
        </a:defRPr>
      </a:lvl6pPr>
      <a:lvl7pPr marL="914400" algn="ctr" rtl="0" eaLnBrk="0" fontAlgn="base" hangingPunct="0">
        <a:spcBef>
          <a:spcPct val="0"/>
        </a:spcBef>
        <a:spcAft>
          <a:spcPct val="0"/>
        </a:spcAft>
        <a:defRPr sz="4200" b="1">
          <a:solidFill>
            <a:srgbClr val="EAEAEA"/>
          </a:solidFill>
          <a:latin typeface="Arial" charset="0"/>
        </a:defRPr>
      </a:lvl7pPr>
      <a:lvl8pPr marL="1371600" algn="ctr" rtl="0" eaLnBrk="0" fontAlgn="base" hangingPunct="0">
        <a:spcBef>
          <a:spcPct val="0"/>
        </a:spcBef>
        <a:spcAft>
          <a:spcPct val="0"/>
        </a:spcAft>
        <a:defRPr sz="4200" b="1">
          <a:solidFill>
            <a:srgbClr val="EAEAEA"/>
          </a:solidFill>
          <a:latin typeface="Arial" charset="0"/>
        </a:defRPr>
      </a:lvl8pPr>
      <a:lvl9pPr marL="1828800" algn="ctr" rtl="0" eaLnBrk="0" fontAlgn="base" hangingPunct="0">
        <a:spcBef>
          <a:spcPct val="0"/>
        </a:spcBef>
        <a:spcAft>
          <a:spcPct val="0"/>
        </a:spcAft>
        <a:defRPr sz="4200" b="1">
          <a:solidFill>
            <a:srgbClr val="EAEAEA"/>
          </a:solidFill>
          <a:latin typeface="Arial" charset="0"/>
        </a:defRPr>
      </a:lvl9pPr>
    </p:titleStyle>
    <p:bodyStyle>
      <a:lvl1pPr marL="342900" indent="-342900" algn="l" rtl="0" eaLnBrk="0" fontAlgn="base" hangingPunct="0">
        <a:spcBef>
          <a:spcPct val="20000"/>
        </a:spcBef>
        <a:spcAft>
          <a:spcPct val="0"/>
        </a:spcAft>
        <a:buChar char="•"/>
        <a:defRPr sz="3200">
          <a:solidFill>
            <a:srgbClr val="EAEAEA"/>
          </a:solidFill>
          <a:latin typeface="+mn-lt"/>
          <a:ea typeface="+mn-ea"/>
          <a:cs typeface="+mn-cs"/>
        </a:defRPr>
      </a:lvl1pPr>
      <a:lvl2pPr marL="742950" indent="-285750" algn="l" rtl="0" eaLnBrk="0" fontAlgn="base" hangingPunct="0">
        <a:spcBef>
          <a:spcPct val="20000"/>
        </a:spcBef>
        <a:spcAft>
          <a:spcPct val="0"/>
        </a:spcAft>
        <a:buChar char="–"/>
        <a:defRPr sz="2600">
          <a:solidFill>
            <a:srgbClr val="EAEAEA"/>
          </a:solidFill>
          <a:latin typeface="+mn-lt"/>
        </a:defRPr>
      </a:lvl2pPr>
      <a:lvl3pPr marL="1085850" indent="-228600" algn="l" rtl="0" eaLnBrk="0" fontAlgn="base" hangingPunct="0">
        <a:spcBef>
          <a:spcPct val="20000"/>
        </a:spcBef>
        <a:spcAft>
          <a:spcPct val="0"/>
        </a:spcAft>
        <a:buChar char="•"/>
        <a:defRPr sz="2400">
          <a:solidFill>
            <a:srgbClr val="EAEAEA"/>
          </a:solidFill>
          <a:latin typeface="+mn-lt"/>
        </a:defRPr>
      </a:lvl3pPr>
      <a:lvl4pPr marL="1428750" indent="-228600" algn="l" rtl="0" eaLnBrk="0" fontAlgn="base" hangingPunct="0">
        <a:spcBef>
          <a:spcPct val="20000"/>
        </a:spcBef>
        <a:spcAft>
          <a:spcPct val="0"/>
        </a:spcAft>
        <a:buChar char="–"/>
        <a:defRPr sz="2000">
          <a:solidFill>
            <a:srgbClr val="EAEAEA"/>
          </a:solidFill>
          <a:latin typeface="+mn-lt"/>
        </a:defRPr>
      </a:lvl4pPr>
      <a:lvl5pPr marL="1771650" indent="-228600" algn="l" rtl="0" eaLnBrk="0" fontAlgn="base" hangingPunct="0">
        <a:spcBef>
          <a:spcPct val="20000"/>
        </a:spcBef>
        <a:spcAft>
          <a:spcPct val="0"/>
        </a:spcAft>
        <a:buChar char="»"/>
        <a:defRPr sz="2000">
          <a:solidFill>
            <a:srgbClr val="EAEAEA"/>
          </a:solidFill>
          <a:latin typeface="+mn-lt"/>
        </a:defRPr>
      </a:lvl5pPr>
      <a:lvl6pPr marL="2228850" indent="-228600" algn="l" rtl="0" eaLnBrk="0" fontAlgn="base" hangingPunct="0">
        <a:spcBef>
          <a:spcPct val="20000"/>
        </a:spcBef>
        <a:spcAft>
          <a:spcPct val="0"/>
        </a:spcAft>
        <a:buChar char="»"/>
        <a:defRPr sz="2000">
          <a:solidFill>
            <a:srgbClr val="EAEAEA"/>
          </a:solidFill>
          <a:latin typeface="+mn-lt"/>
        </a:defRPr>
      </a:lvl6pPr>
      <a:lvl7pPr marL="2686050" indent="-228600" algn="l" rtl="0" eaLnBrk="0" fontAlgn="base" hangingPunct="0">
        <a:spcBef>
          <a:spcPct val="20000"/>
        </a:spcBef>
        <a:spcAft>
          <a:spcPct val="0"/>
        </a:spcAft>
        <a:buChar char="»"/>
        <a:defRPr sz="2000">
          <a:solidFill>
            <a:srgbClr val="EAEAEA"/>
          </a:solidFill>
          <a:latin typeface="+mn-lt"/>
        </a:defRPr>
      </a:lvl7pPr>
      <a:lvl8pPr marL="3143250" indent="-228600" algn="l" rtl="0" eaLnBrk="0" fontAlgn="base" hangingPunct="0">
        <a:spcBef>
          <a:spcPct val="20000"/>
        </a:spcBef>
        <a:spcAft>
          <a:spcPct val="0"/>
        </a:spcAft>
        <a:buChar char="»"/>
        <a:defRPr sz="2000">
          <a:solidFill>
            <a:srgbClr val="EAEAEA"/>
          </a:solidFill>
          <a:latin typeface="+mn-lt"/>
        </a:defRPr>
      </a:lvl8pPr>
      <a:lvl9pPr marL="3600450" indent="-228600" algn="l" rtl="0" eaLnBrk="0" fontAlgn="base" hangingPunct="0">
        <a:spcBef>
          <a:spcPct val="20000"/>
        </a:spcBef>
        <a:spcAft>
          <a:spcPct val="0"/>
        </a:spcAft>
        <a:buChar char="»"/>
        <a:defRPr sz="2000">
          <a:solidFill>
            <a:srgbClr val="EAEAE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028700" y="250825"/>
            <a:ext cx="68770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a:t>
            </a:r>
          </a:p>
        </p:txBody>
      </p:sp>
      <p:sp>
        <p:nvSpPr>
          <p:cNvPr id="4099" name="Rectangle 3"/>
          <p:cNvSpPr>
            <a:spLocks noGrp="1" noChangeArrowheads="1"/>
          </p:cNvSpPr>
          <p:nvPr>
            <p:ph type="body" idx="1"/>
          </p:nvPr>
        </p:nvSpPr>
        <p:spPr bwMode="auto">
          <a:xfrm>
            <a:off x="398463" y="1895475"/>
            <a:ext cx="840105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34794884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Lst>
  <p:transition/>
  <p:hf sldNum="0" hdr="0" ftr="0" dt="0"/>
  <p:txStyles>
    <p:titleStyle>
      <a:lvl1pPr algn="ctr" rtl="0" eaLnBrk="0" fontAlgn="base" hangingPunct="0">
        <a:spcBef>
          <a:spcPct val="0"/>
        </a:spcBef>
        <a:spcAft>
          <a:spcPct val="0"/>
        </a:spcAft>
        <a:defRPr sz="4200" b="1">
          <a:solidFill>
            <a:schemeClr val="bg2"/>
          </a:solidFill>
          <a:latin typeface="+mj-lt"/>
          <a:ea typeface="+mj-ea"/>
          <a:cs typeface="+mj-cs"/>
        </a:defRPr>
      </a:lvl1pPr>
      <a:lvl2pPr algn="ctr" rtl="0" eaLnBrk="0" fontAlgn="base" hangingPunct="0">
        <a:spcBef>
          <a:spcPct val="0"/>
        </a:spcBef>
        <a:spcAft>
          <a:spcPct val="0"/>
        </a:spcAft>
        <a:defRPr sz="4200" b="1">
          <a:solidFill>
            <a:schemeClr val="bg2"/>
          </a:solidFill>
          <a:latin typeface="Arial" charset="0"/>
        </a:defRPr>
      </a:lvl2pPr>
      <a:lvl3pPr algn="ctr" rtl="0" eaLnBrk="0" fontAlgn="base" hangingPunct="0">
        <a:spcBef>
          <a:spcPct val="0"/>
        </a:spcBef>
        <a:spcAft>
          <a:spcPct val="0"/>
        </a:spcAft>
        <a:defRPr sz="4200" b="1">
          <a:solidFill>
            <a:schemeClr val="bg2"/>
          </a:solidFill>
          <a:latin typeface="Arial" charset="0"/>
        </a:defRPr>
      </a:lvl3pPr>
      <a:lvl4pPr algn="ctr" rtl="0" eaLnBrk="0" fontAlgn="base" hangingPunct="0">
        <a:spcBef>
          <a:spcPct val="0"/>
        </a:spcBef>
        <a:spcAft>
          <a:spcPct val="0"/>
        </a:spcAft>
        <a:defRPr sz="4200" b="1">
          <a:solidFill>
            <a:schemeClr val="bg2"/>
          </a:solidFill>
          <a:latin typeface="Arial" charset="0"/>
        </a:defRPr>
      </a:lvl4pPr>
      <a:lvl5pPr algn="ctr" rtl="0" eaLnBrk="0" fontAlgn="base" hangingPunct="0">
        <a:spcBef>
          <a:spcPct val="0"/>
        </a:spcBef>
        <a:spcAft>
          <a:spcPct val="0"/>
        </a:spcAft>
        <a:defRPr sz="4200" b="1">
          <a:solidFill>
            <a:schemeClr val="bg2"/>
          </a:solidFill>
          <a:latin typeface="Arial" charset="0"/>
        </a:defRPr>
      </a:lvl5pPr>
      <a:lvl6pPr marL="457200" algn="ctr" rtl="0" eaLnBrk="0" fontAlgn="base" hangingPunct="0">
        <a:spcBef>
          <a:spcPct val="0"/>
        </a:spcBef>
        <a:spcAft>
          <a:spcPct val="0"/>
        </a:spcAft>
        <a:defRPr sz="4200" b="1">
          <a:solidFill>
            <a:srgbClr val="EAEAEA"/>
          </a:solidFill>
          <a:latin typeface="Arial" charset="0"/>
        </a:defRPr>
      </a:lvl6pPr>
      <a:lvl7pPr marL="914400" algn="ctr" rtl="0" eaLnBrk="0" fontAlgn="base" hangingPunct="0">
        <a:spcBef>
          <a:spcPct val="0"/>
        </a:spcBef>
        <a:spcAft>
          <a:spcPct val="0"/>
        </a:spcAft>
        <a:defRPr sz="4200" b="1">
          <a:solidFill>
            <a:srgbClr val="EAEAEA"/>
          </a:solidFill>
          <a:latin typeface="Arial" charset="0"/>
        </a:defRPr>
      </a:lvl7pPr>
      <a:lvl8pPr marL="1371600" algn="ctr" rtl="0" eaLnBrk="0" fontAlgn="base" hangingPunct="0">
        <a:spcBef>
          <a:spcPct val="0"/>
        </a:spcBef>
        <a:spcAft>
          <a:spcPct val="0"/>
        </a:spcAft>
        <a:defRPr sz="4200" b="1">
          <a:solidFill>
            <a:srgbClr val="EAEAEA"/>
          </a:solidFill>
          <a:latin typeface="Arial" charset="0"/>
        </a:defRPr>
      </a:lvl8pPr>
      <a:lvl9pPr marL="1828800" algn="ctr" rtl="0" eaLnBrk="0" fontAlgn="base" hangingPunct="0">
        <a:spcBef>
          <a:spcPct val="0"/>
        </a:spcBef>
        <a:spcAft>
          <a:spcPct val="0"/>
        </a:spcAft>
        <a:defRPr sz="4200" b="1">
          <a:solidFill>
            <a:srgbClr val="EAEAEA"/>
          </a:solidFill>
          <a:latin typeface="Arial" charset="0"/>
        </a:defRPr>
      </a:lvl9pPr>
    </p:titleStyle>
    <p:bodyStyle>
      <a:lvl1pPr marL="342900" indent="-342900" algn="l" rtl="0" eaLnBrk="0" fontAlgn="base" hangingPunct="0">
        <a:spcBef>
          <a:spcPct val="20000"/>
        </a:spcBef>
        <a:spcAft>
          <a:spcPct val="0"/>
        </a:spcAft>
        <a:buChar char="•"/>
        <a:defRPr sz="3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600">
          <a:solidFill>
            <a:schemeClr val="bg2"/>
          </a:solidFill>
          <a:latin typeface="+mn-lt"/>
        </a:defRPr>
      </a:lvl2pPr>
      <a:lvl3pPr marL="1085850" indent="-228600" algn="l" rtl="0" eaLnBrk="0" fontAlgn="base" hangingPunct="0">
        <a:spcBef>
          <a:spcPct val="20000"/>
        </a:spcBef>
        <a:spcAft>
          <a:spcPct val="0"/>
        </a:spcAft>
        <a:buChar char="•"/>
        <a:defRPr sz="2400">
          <a:solidFill>
            <a:schemeClr val="bg2"/>
          </a:solidFill>
          <a:latin typeface="+mn-lt"/>
        </a:defRPr>
      </a:lvl3pPr>
      <a:lvl4pPr marL="1428750" indent="-228600" algn="l" rtl="0" eaLnBrk="0" fontAlgn="base" hangingPunct="0">
        <a:spcBef>
          <a:spcPct val="20000"/>
        </a:spcBef>
        <a:spcAft>
          <a:spcPct val="0"/>
        </a:spcAft>
        <a:buChar char="–"/>
        <a:defRPr sz="2000">
          <a:solidFill>
            <a:schemeClr val="bg2"/>
          </a:solidFill>
          <a:latin typeface="+mn-lt"/>
        </a:defRPr>
      </a:lvl4pPr>
      <a:lvl5pPr marL="1771650" indent="-228600" algn="l" rtl="0" eaLnBrk="0" fontAlgn="base" hangingPunct="0">
        <a:spcBef>
          <a:spcPct val="20000"/>
        </a:spcBef>
        <a:spcAft>
          <a:spcPct val="0"/>
        </a:spcAft>
        <a:buChar char="»"/>
        <a:defRPr sz="2000">
          <a:solidFill>
            <a:schemeClr val="bg2"/>
          </a:solidFill>
          <a:latin typeface="+mn-lt"/>
        </a:defRPr>
      </a:lvl5pPr>
      <a:lvl6pPr marL="2228850" indent="-228600" algn="l" rtl="0" eaLnBrk="0" fontAlgn="base" hangingPunct="0">
        <a:spcBef>
          <a:spcPct val="20000"/>
        </a:spcBef>
        <a:spcAft>
          <a:spcPct val="0"/>
        </a:spcAft>
        <a:buChar char="»"/>
        <a:defRPr sz="2000">
          <a:solidFill>
            <a:srgbClr val="EAEAEA"/>
          </a:solidFill>
          <a:latin typeface="+mn-lt"/>
        </a:defRPr>
      </a:lvl6pPr>
      <a:lvl7pPr marL="2686050" indent="-228600" algn="l" rtl="0" eaLnBrk="0" fontAlgn="base" hangingPunct="0">
        <a:spcBef>
          <a:spcPct val="20000"/>
        </a:spcBef>
        <a:spcAft>
          <a:spcPct val="0"/>
        </a:spcAft>
        <a:buChar char="»"/>
        <a:defRPr sz="2000">
          <a:solidFill>
            <a:srgbClr val="EAEAEA"/>
          </a:solidFill>
          <a:latin typeface="+mn-lt"/>
        </a:defRPr>
      </a:lvl7pPr>
      <a:lvl8pPr marL="3143250" indent="-228600" algn="l" rtl="0" eaLnBrk="0" fontAlgn="base" hangingPunct="0">
        <a:spcBef>
          <a:spcPct val="20000"/>
        </a:spcBef>
        <a:spcAft>
          <a:spcPct val="0"/>
        </a:spcAft>
        <a:buChar char="»"/>
        <a:defRPr sz="2000">
          <a:solidFill>
            <a:srgbClr val="EAEAEA"/>
          </a:solidFill>
          <a:latin typeface="+mn-lt"/>
        </a:defRPr>
      </a:lvl8pPr>
      <a:lvl9pPr marL="3600450" indent="-228600" algn="l" rtl="0" eaLnBrk="0" fontAlgn="base" hangingPunct="0">
        <a:spcBef>
          <a:spcPct val="20000"/>
        </a:spcBef>
        <a:spcAft>
          <a:spcPct val="0"/>
        </a:spcAft>
        <a:buChar char="»"/>
        <a:defRPr sz="2000">
          <a:solidFill>
            <a:srgbClr val="EAEAE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1.xml"/><Relationship Id="rId1" Type="http://schemas.openxmlformats.org/officeDocument/2006/relationships/vmlDrawing" Target="../drawings/vmlDrawing3.vml"/><Relationship Id="rId5" Type="http://schemas.openxmlformats.org/officeDocument/2006/relationships/image" Target="../media/image17.w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97943" y="3066690"/>
            <a:ext cx="7772400" cy="1143000"/>
          </a:xfrm>
          <a:ln>
            <a:solidFill>
              <a:schemeClr val="bg1"/>
            </a:solidFill>
          </a:ln>
        </p:spPr>
        <p:txBody>
          <a:bodyPr/>
          <a:lstStyle/>
          <a:p>
            <a:pPr>
              <a:lnSpc>
                <a:spcPct val="90000"/>
              </a:lnSpc>
            </a:pPr>
            <a:r>
              <a:rPr lang="en-US" altLang="en-US" sz="2800" dirty="0">
                <a:solidFill>
                  <a:schemeClr val="bg2"/>
                </a:solidFill>
              </a:rPr>
              <a:t>STAT 515 </a:t>
            </a:r>
            <a:br>
              <a:rPr lang="en-US" altLang="en-US" sz="2800" dirty="0">
                <a:solidFill>
                  <a:schemeClr val="bg2"/>
                </a:solidFill>
              </a:rPr>
            </a:br>
            <a:r>
              <a:rPr lang="en-US" altLang="en-US" sz="4800" dirty="0">
                <a:solidFill>
                  <a:schemeClr val="bg2"/>
                </a:solidFill>
              </a:rPr>
              <a:t>Statistical Methods I</a:t>
            </a:r>
            <a:r>
              <a:rPr lang="en-US" altLang="en-US" dirty="0">
                <a:solidFill>
                  <a:schemeClr val="bg2"/>
                </a:solidFill>
              </a:rPr>
              <a:t> </a:t>
            </a:r>
            <a:br>
              <a:rPr lang="en-US" altLang="en-US" dirty="0">
                <a:solidFill>
                  <a:schemeClr val="bg2"/>
                </a:solidFill>
              </a:rPr>
            </a:br>
            <a:br>
              <a:rPr lang="en-US" altLang="en-US" dirty="0">
                <a:solidFill>
                  <a:schemeClr val="bg2"/>
                </a:solidFill>
              </a:rPr>
            </a:br>
            <a:r>
              <a:rPr lang="en-US" altLang="en-US" sz="3600">
                <a:solidFill>
                  <a:schemeClr val="bg2"/>
                </a:solidFill>
              </a:rPr>
              <a:t>Sections 2.1-2.3</a:t>
            </a:r>
            <a:br>
              <a:rPr lang="en-US" altLang="en-US" sz="3600" dirty="0">
                <a:solidFill>
                  <a:schemeClr val="bg2"/>
                </a:solidFill>
              </a:rPr>
            </a:br>
            <a:r>
              <a:rPr lang="en-US" altLang="en-US" sz="1200" dirty="0">
                <a:solidFill>
                  <a:schemeClr val="bg2"/>
                </a:solidFill>
              </a:rPr>
              <a:t> </a:t>
            </a:r>
            <a:br>
              <a:rPr lang="en-US" altLang="en-US" dirty="0">
                <a:solidFill>
                  <a:schemeClr val="bg2"/>
                </a:solidFill>
              </a:rPr>
            </a:br>
            <a:r>
              <a:rPr lang="en-US" altLang="en-US" sz="3600" i="1" dirty="0">
                <a:solidFill>
                  <a:schemeClr val="bg2"/>
                </a:solidFill>
              </a:rPr>
              <a:t>Graphical Displays and</a:t>
            </a:r>
            <a:br>
              <a:rPr lang="en-US" altLang="en-US" sz="3600" i="1" dirty="0">
                <a:solidFill>
                  <a:schemeClr val="bg2"/>
                </a:solidFill>
              </a:rPr>
            </a:br>
            <a:r>
              <a:rPr lang="en-US" altLang="en-US" sz="3600" i="1" dirty="0">
                <a:solidFill>
                  <a:schemeClr val="bg2"/>
                </a:solidFill>
              </a:rPr>
              <a:t>Measures of Center</a:t>
            </a:r>
            <a:br>
              <a:rPr lang="en-US" altLang="en-US" sz="3600" i="1" dirty="0">
                <a:solidFill>
                  <a:schemeClr val="bg2"/>
                </a:solidFill>
              </a:rPr>
            </a:br>
            <a:r>
              <a:rPr lang="en-US" altLang="en-US" sz="6400" i="1" dirty="0">
                <a:solidFill>
                  <a:schemeClr val="bg2"/>
                </a:solidFill>
              </a:rPr>
              <a:t> </a:t>
            </a:r>
            <a:br>
              <a:rPr lang="en-US" altLang="en-US" sz="3600" dirty="0">
                <a:solidFill>
                  <a:schemeClr val="bg2"/>
                </a:solidFill>
              </a:rPr>
            </a:br>
            <a:r>
              <a:rPr lang="en-US" altLang="en-US" sz="3600" dirty="0">
                <a:solidFill>
                  <a:schemeClr val="bg2"/>
                </a:solidFill>
              </a:rPr>
              <a:t>Brian Habing</a:t>
            </a:r>
            <a:br>
              <a:rPr lang="en-US" altLang="en-US" sz="3600" dirty="0">
                <a:solidFill>
                  <a:schemeClr val="bg2"/>
                </a:solidFill>
              </a:rPr>
            </a:br>
            <a:r>
              <a:rPr lang="en-US" altLang="en-US" sz="3600" dirty="0">
                <a:solidFill>
                  <a:schemeClr val="bg2"/>
                </a:solidFill>
              </a:rPr>
              <a:t>Department of Statistics</a:t>
            </a:r>
            <a:br>
              <a:rPr lang="en-US" altLang="en-US" sz="3600" dirty="0">
                <a:solidFill>
                  <a:schemeClr val="bg2"/>
                </a:solidFill>
              </a:rPr>
            </a:br>
            <a:r>
              <a:rPr lang="en-US" altLang="en-US" sz="3600" dirty="0">
                <a:solidFill>
                  <a:schemeClr val="bg2"/>
                </a:solidFill>
              </a:rPr>
              <a:t>University of South Carolina</a:t>
            </a:r>
            <a:br>
              <a:rPr lang="en-US" altLang="en-US" sz="3600" dirty="0">
                <a:solidFill>
                  <a:schemeClr val="bg2"/>
                </a:solidFill>
              </a:rPr>
            </a:br>
            <a:r>
              <a:rPr lang="en-US" altLang="en-US" sz="1800" dirty="0">
                <a:solidFill>
                  <a:schemeClr val="bg2"/>
                </a:solidFill>
              </a:rPr>
              <a:t> </a:t>
            </a:r>
            <a:br>
              <a:rPr lang="en-US" altLang="en-US" sz="3600" dirty="0">
                <a:solidFill>
                  <a:schemeClr val="bg2"/>
                </a:solidFill>
              </a:rPr>
            </a:br>
            <a:r>
              <a:rPr lang="en-US" altLang="en-US" sz="1800" i="1" dirty="0">
                <a:solidFill>
                  <a:schemeClr val="bg2"/>
                </a:solidFill>
              </a:rPr>
              <a:t>Redistribution of these slides without permission </a:t>
            </a:r>
            <a:br>
              <a:rPr lang="en-US" altLang="en-US" sz="1800" i="1" dirty="0">
                <a:solidFill>
                  <a:schemeClr val="bg2"/>
                </a:solidFill>
              </a:rPr>
            </a:br>
            <a:r>
              <a:rPr lang="en-US" altLang="en-US" sz="1800" i="1" dirty="0">
                <a:solidFill>
                  <a:schemeClr val="bg2"/>
                </a:solidFill>
              </a:rPr>
              <a:t>is a violation of copyright law.</a:t>
            </a:r>
            <a:br>
              <a:rPr lang="en-US" altLang="en-US" sz="1800" i="1" dirty="0">
                <a:solidFill>
                  <a:schemeClr val="bg2"/>
                </a:solidFill>
              </a:rPr>
            </a:br>
            <a:endParaRPr lang="en-US" altLang="en-US" sz="1800" dirty="0">
              <a:solidFill>
                <a:schemeClr val="bg2"/>
              </a:solidFill>
            </a:endParaRPr>
          </a:p>
        </p:txBody>
      </p:sp>
    </p:spTree>
    <p:extLst>
      <p:ext uri="{BB962C8B-B14F-4D97-AF65-F5344CB8AC3E}">
        <p14:creationId xmlns:p14="http://schemas.microsoft.com/office/powerpoint/2010/main" val="230284970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28600"/>
            <a:ext cx="60960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777875" y="1717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23555" name="Text Box 3"/>
          <p:cNvSpPr txBox="1">
            <a:spLocks noChangeArrowheads="1"/>
          </p:cNvSpPr>
          <p:nvPr/>
        </p:nvSpPr>
        <p:spPr bwMode="auto">
          <a:xfrm>
            <a:off x="304800" y="838200"/>
            <a:ext cx="88392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algn="ctr" eaLnBrk="1" hangingPunct="1">
              <a:spcBef>
                <a:spcPct val="50000"/>
              </a:spcBef>
            </a:pPr>
            <a:r>
              <a:rPr lang="en-US" altLang="en-US" sz="2400" b="1">
                <a:solidFill>
                  <a:schemeClr val="bg2"/>
                </a:solidFill>
              </a:rPr>
              <a:t>Eye Color of 46 Students</a:t>
            </a:r>
          </a:p>
          <a:p>
            <a:pPr algn="ctr" eaLnBrk="1" hangingPunct="1">
              <a:spcBef>
                <a:spcPct val="50000"/>
              </a:spcBef>
            </a:pPr>
            <a:r>
              <a:rPr lang="en-US" altLang="en-US" sz="2400" b="1">
                <a:solidFill>
                  <a:schemeClr val="bg2"/>
                </a:solidFill>
              </a:rPr>
              <a:t> 					               Relative</a:t>
            </a:r>
            <a:endParaRPr lang="en-US" altLang="en-US" sz="1000" b="1">
              <a:solidFill>
                <a:schemeClr val="bg2"/>
              </a:solidFill>
            </a:endParaRPr>
          </a:p>
          <a:p>
            <a:pPr eaLnBrk="1" hangingPunct="1">
              <a:spcBef>
                <a:spcPct val="50000"/>
              </a:spcBef>
            </a:pPr>
            <a:r>
              <a:rPr lang="en-US" altLang="en-US" sz="2400" b="1" u="sng">
                <a:solidFill>
                  <a:schemeClr val="bg2"/>
                </a:solidFill>
              </a:rPr>
              <a:t>Eye Color		Frequency			Frequency</a:t>
            </a:r>
          </a:p>
          <a:p>
            <a:pPr eaLnBrk="1" hangingPunct="1">
              <a:spcBef>
                <a:spcPct val="50000"/>
              </a:spcBef>
            </a:pPr>
            <a:r>
              <a:rPr lang="en-US" altLang="en-US" sz="2400" b="1">
                <a:solidFill>
                  <a:schemeClr val="bg2"/>
                </a:solidFill>
              </a:rPr>
              <a:t>Brown		       18		   	    39%</a:t>
            </a:r>
          </a:p>
          <a:p>
            <a:pPr eaLnBrk="1" hangingPunct="1">
              <a:spcBef>
                <a:spcPct val="50000"/>
              </a:spcBef>
            </a:pPr>
            <a:r>
              <a:rPr lang="en-US" altLang="en-US" sz="2400" b="1">
                <a:solidFill>
                  <a:schemeClr val="bg2"/>
                </a:solidFill>
              </a:rPr>
              <a:t>Blue			        17		   	    37%</a:t>
            </a:r>
          </a:p>
          <a:p>
            <a:pPr eaLnBrk="1" hangingPunct="1">
              <a:spcBef>
                <a:spcPct val="50000"/>
              </a:spcBef>
            </a:pPr>
            <a:r>
              <a:rPr lang="en-US" altLang="en-US" sz="2400" b="1">
                <a:solidFill>
                  <a:schemeClr val="bg2"/>
                </a:solidFill>
              </a:rPr>
              <a:t>Green                                6		   	    13%</a:t>
            </a:r>
          </a:p>
          <a:p>
            <a:pPr eaLnBrk="1" hangingPunct="1">
              <a:spcBef>
                <a:spcPct val="50000"/>
              </a:spcBef>
            </a:pPr>
            <a:r>
              <a:rPr lang="en-US" altLang="en-US" sz="2400" b="1">
                <a:solidFill>
                  <a:schemeClr val="bg2"/>
                </a:solidFill>
              </a:rPr>
              <a:t>Hazel                                 4		     	     9%</a:t>
            </a:r>
          </a:p>
          <a:p>
            <a:pPr eaLnBrk="1" hangingPunct="1">
              <a:spcBef>
                <a:spcPct val="50000"/>
              </a:spcBef>
            </a:pPr>
            <a:r>
              <a:rPr lang="en-US" altLang="en-US" sz="2400" b="1" u="sng">
                <a:solidFill>
                  <a:schemeClr val="bg2"/>
                </a:solidFill>
              </a:rPr>
              <a:t>Other                                 1     		     	     2%	    </a:t>
            </a:r>
          </a:p>
          <a:p>
            <a:pPr eaLnBrk="1" hangingPunct="1">
              <a:spcBef>
                <a:spcPct val="50000"/>
              </a:spcBef>
            </a:pPr>
            <a:r>
              <a:rPr lang="en-US" altLang="en-US" sz="2400" b="1">
                <a:solidFill>
                  <a:schemeClr val="bg2"/>
                </a:solidFill>
              </a:rPr>
              <a:t>Total			        46                                 100%</a:t>
            </a:r>
          </a:p>
        </p:txBody>
      </p:sp>
    </p:spTree>
    <p:extLst>
      <p:ext uri="{BB962C8B-B14F-4D97-AF65-F5344CB8AC3E}">
        <p14:creationId xmlns:p14="http://schemas.microsoft.com/office/powerpoint/2010/main" val="401262799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0"/>
            <a:ext cx="7772400" cy="762000"/>
          </a:xfrm>
        </p:spPr>
        <p:txBody>
          <a:bodyPr/>
          <a:lstStyle/>
          <a:p>
            <a:pPr eaLnBrk="1" hangingPunct="1"/>
            <a:r>
              <a:rPr lang="en-US" altLang="en-US" dirty="0">
                <a:solidFill>
                  <a:schemeClr val="bg2"/>
                </a:solidFill>
              </a:rPr>
              <a:t>Frequency = Area</a:t>
            </a:r>
          </a:p>
        </p:txBody>
      </p:sp>
      <p:sp>
        <p:nvSpPr>
          <p:cNvPr id="24579" name="Rectangle 3"/>
          <p:cNvSpPr>
            <a:spLocks noGrp="1" noChangeArrowheads="1"/>
          </p:cNvSpPr>
          <p:nvPr>
            <p:ph type="body" sz="half" idx="1"/>
          </p:nvPr>
        </p:nvSpPr>
        <p:spPr>
          <a:xfrm>
            <a:off x="304800" y="990600"/>
            <a:ext cx="8534400" cy="3886200"/>
          </a:xfrm>
        </p:spPr>
        <p:txBody>
          <a:bodyPr/>
          <a:lstStyle/>
          <a:p>
            <a:pPr eaLnBrk="1" hangingPunct="1">
              <a:buFontTx/>
              <a:buNone/>
            </a:pPr>
            <a:r>
              <a:rPr lang="en-US" altLang="en-US" sz="3600" b="1" dirty="0">
                <a:solidFill>
                  <a:schemeClr val="bg2"/>
                </a:solidFill>
                <a:latin typeface="Arial Unicode MS" panose="020B0604020202020204" pitchFamily="34" charset="-128"/>
                <a:ea typeface="Arial Unicode MS" panose="020B0604020202020204" pitchFamily="34" charset="-128"/>
                <a:cs typeface="Arial Unicode MS" panose="020B0604020202020204" pitchFamily="34" charset="-128"/>
              </a:rPr>
              <a:t>The most common graphical displays are based on calculating the relative frequency (percentage) that different groups occur, and then giving those groups areas based on those relative frequencies. </a:t>
            </a:r>
          </a:p>
          <a:p>
            <a:pPr eaLnBrk="1" hangingPunct="1">
              <a:buFontTx/>
              <a:buNone/>
            </a:pPr>
            <a:endParaRPr lang="en-US" altLang="en-US" sz="36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11425316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4"/>
          <p:cNvSpPr txBox="1">
            <a:spLocks noChangeArrowheads="1"/>
          </p:cNvSpPr>
          <p:nvPr/>
        </p:nvSpPr>
        <p:spPr bwMode="auto">
          <a:xfrm>
            <a:off x="-777875" y="1717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endParaRPr lang="en-US" altLang="en-US" sz="2400">
              <a:solidFill>
                <a:schemeClr val="bg2"/>
              </a:solidFill>
              <a:latin typeface="Times New Roman" panose="02020603050405020304" pitchFamily="18" charset="0"/>
            </a:endParaRPr>
          </a:p>
        </p:txBody>
      </p:sp>
      <p:graphicFrame>
        <p:nvGraphicFramePr>
          <p:cNvPr id="1026" name="Object 6"/>
          <p:cNvGraphicFramePr>
            <a:graphicFrameLocks noChangeAspect="1"/>
          </p:cNvGraphicFramePr>
          <p:nvPr/>
        </p:nvGraphicFramePr>
        <p:xfrm>
          <a:off x="1752600" y="1447800"/>
          <a:ext cx="5638800" cy="5135563"/>
        </p:xfrm>
        <a:graphic>
          <a:graphicData uri="http://schemas.openxmlformats.org/presentationml/2006/ole">
            <mc:AlternateContent xmlns:mc="http://schemas.openxmlformats.org/markup-compatibility/2006">
              <mc:Choice xmlns:v="urn:schemas-microsoft-com:vml" Requires="v">
                <p:oleObj spid="_x0000_s83995" name="Chart" r:id="rId4" imgW="5829605" imgH="3296107" progId="Excel.Chart.8">
                  <p:embed/>
                </p:oleObj>
              </mc:Choice>
              <mc:Fallback>
                <p:oleObj name="Chart" r:id="rId4" imgW="5829605" imgH="3296107"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24545" t="8040" r="24545" b="9950"/>
                      <a:stretch>
                        <a:fillRect/>
                      </a:stretch>
                    </p:blipFill>
                    <p:spPr bwMode="auto">
                      <a:xfrm>
                        <a:off x="1752600" y="1447800"/>
                        <a:ext cx="5638800" cy="513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Text Box 7"/>
          <p:cNvSpPr txBox="1">
            <a:spLocks noChangeArrowheads="1"/>
          </p:cNvSpPr>
          <p:nvPr/>
        </p:nvSpPr>
        <p:spPr bwMode="auto">
          <a:xfrm>
            <a:off x="685800" y="228600"/>
            <a:ext cx="7620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spcBef>
                <a:spcPct val="50000"/>
              </a:spcBef>
            </a:pPr>
            <a:r>
              <a:rPr lang="en-US" altLang="en-US" sz="2800" b="1" dirty="0">
                <a:solidFill>
                  <a:schemeClr val="bg2"/>
                </a:solidFill>
              </a:rPr>
              <a:t>A pie chart is one common method of presenting such data… it’s generally not the best choice…</a:t>
            </a:r>
          </a:p>
        </p:txBody>
      </p:sp>
    </p:spTree>
    <p:extLst>
      <p:ext uri="{BB962C8B-B14F-4D97-AF65-F5344CB8AC3E}">
        <p14:creationId xmlns:p14="http://schemas.microsoft.com/office/powerpoint/2010/main" val="424846853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777875" y="1717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pic>
        <p:nvPicPr>
          <p:cNvPr id="2560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38200"/>
            <a:ext cx="9753600" cy="620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685800" y="228600"/>
            <a:ext cx="7620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spcBef>
                <a:spcPct val="50000"/>
              </a:spcBef>
            </a:pPr>
            <a:r>
              <a:rPr lang="en-US" altLang="en-US" sz="2800" b="1" dirty="0">
                <a:solidFill>
                  <a:schemeClr val="bg2"/>
                </a:solidFill>
              </a:rPr>
              <a:t>… and is often made even worse.</a:t>
            </a:r>
          </a:p>
        </p:txBody>
      </p:sp>
    </p:spTree>
    <p:extLst>
      <p:ext uri="{BB962C8B-B14F-4D97-AF65-F5344CB8AC3E}">
        <p14:creationId xmlns:p14="http://schemas.microsoft.com/office/powerpoint/2010/main" val="312902613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2"/>
          <p:cNvSpPr txBox="1">
            <a:spLocks noChangeArrowheads="1"/>
          </p:cNvSpPr>
          <p:nvPr/>
        </p:nvSpPr>
        <p:spPr bwMode="auto">
          <a:xfrm>
            <a:off x="-777875" y="1717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2052" name="Text Box 4"/>
          <p:cNvSpPr txBox="1">
            <a:spLocks noChangeArrowheads="1"/>
          </p:cNvSpPr>
          <p:nvPr/>
        </p:nvSpPr>
        <p:spPr bwMode="auto">
          <a:xfrm>
            <a:off x="757946" y="598198"/>
            <a:ext cx="747570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spcBef>
                <a:spcPct val="50000"/>
              </a:spcBef>
            </a:pPr>
            <a:r>
              <a:rPr lang="en-US" altLang="en-US" sz="2800" b="1" dirty="0">
                <a:solidFill>
                  <a:schemeClr val="bg2"/>
                </a:solidFill>
              </a:rPr>
              <a:t>A </a:t>
            </a:r>
            <a:r>
              <a:rPr lang="en-US" altLang="en-US" sz="2800" b="1" u="sng" dirty="0">
                <a:solidFill>
                  <a:schemeClr val="bg2"/>
                </a:solidFill>
              </a:rPr>
              <a:t>bar graph </a:t>
            </a:r>
            <a:r>
              <a:rPr lang="en-US" altLang="en-US" sz="2800" b="1" dirty="0">
                <a:solidFill>
                  <a:schemeClr val="bg2"/>
                </a:solidFill>
              </a:rPr>
              <a:t>(or bar chart) is another common, and better, choice… </a:t>
            </a:r>
          </a:p>
        </p:txBody>
      </p:sp>
      <p:graphicFrame>
        <p:nvGraphicFramePr>
          <p:cNvPr id="2050" name="Object 5"/>
          <p:cNvGraphicFramePr>
            <a:graphicFrameLocks noChangeAspect="1"/>
          </p:cNvGraphicFramePr>
          <p:nvPr/>
        </p:nvGraphicFramePr>
        <p:xfrm>
          <a:off x="838200" y="1905000"/>
          <a:ext cx="7315200" cy="4003675"/>
        </p:xfrm>
        <a:graphic>
          <a:graphicData uri="http://schemas.openxmlformats.org/presentationml/2006/ole">
            <mc:AlternateContent xmlns:mc="http://schemas.openxmlformats.org/markup-compatibility/2006">
              <mc:Choice xmlns:v="urn:schemas-microsoft-com:vml" Requires="v">
                <p:oleObj spid="_x0000_s85019" name="Chart" r:id="rId4" imgW="4667707" imgH="2534107" progId="Excel.Chart.8">
                  <p:embed/>
                </p:oleObj>
              </mc:Choice>
              <mc:Fallback>
                <p:oleObj name="Chart" r:id="rId4" imgW="4667707" imgH="2534107"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905000"/>
                        <a:ext cx="7315200"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4141444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152400" y="990600"/>
            <a:ext cx="4648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sz="3600" b="1">
              <a:solidFill>
                <a:schemeClr val="bg1"/>
              </a:solidFill>
            </a:endParaRPr>
          </a:p>
          <a:p>
            <a:endParaRPr lang="en-US" altLang="en-US" sz="3600" b="1">
              <a:solidFill>
                <a:schemeClr val="bg1"/>
              </a:solidFill>
            </a:endParaRPr>
          </a:p>
        </p:txBody>
      </p:sp>
      <p:pic>
        <p:nvPicPr>
          <p:cNvPr id="104451" name="Picture 3" descr="bil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0512" y="165370"/>
            <a:ext cx="50434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4"/>
          <p:cNvSpPr txBox="1">
            <a:spLocks noChangeArrowheads="1"/>
          </p:cNvSpPr>
          <p:nvPr/>
        </p:nvSpPr>
        <p:spPr bwMode="auto">
          <a:xfrm>
            <a:off x="757947" y="598198"/>
            <a:ext cx="3240122"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spcBef>
                <a:spcPct val="50000"/>
              </a:spcBef>
            </a:pPr>
            <a:r>
              <a:rPr lang="en-US" altLang="en-US" sz="2800" b="1" dirty="0">
                <a:solidFill>
                  <a:schemeClr val="bg2"/>
                </a:solidFill>
              </a:rPr>
              <a:t>Pictograms use images besides bars… and are often made incorrectly.</a:t>
            </a:r>
          </a:p>
        </p:txBody>
      </p:sp>
    </p:spTree>
    <p:extLst>
      <p:ext uri="{BB962C8B-B14F-4D97-AF65-F5344CB8AC3E}">
        <p14:creationId xmlns:p14="http://schemas.microsoft.com/office/powerpoint/2010/main" val="38919020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nodePh="1">
                                  <p:stCondLst>
                                    <p:cond delay="0"/>
                                  </p:stCondLst>
                                  <p:endCondLst>
                                    <p:cond evt="begin" delay="0">
                                      <p:tn val="5"/>
                                    </p:cond>
                                  </p:endCondLst>
                                  <p:childTnLst>
                                    <p:set>
                                      <p:cBhvr>
                                        <p:cTn id="6" dur="1" fill="hold">
                                          <p:stCondLst>
                                            <p:cond delay="0"/>
                                          </p:stCondLst>
                                        </p:cTn>
                                        <p:tgtEl>
                                          <p:spTgt spid="104450"/>
                                        </p:tgtEl>
                                        <p:attrNameLst>
                                          <p:attrName>style.visibility</p:attrName>
                                        </p:attrNameLst>
                                      </p:cBhvr>
                                      <p:to>
                                        <p:strVal val="visible"/>
                                      </p:to>
                                    </p:set>
                                    <p:animEffect transition="in" filter="dissolve">
                                      <p:cBhvr>
                                        <p:cTn id="7" dur="500"/>
                                        <p:tgtEl>
                                          <p:spTgt spid="104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609600"/>
            <a:ext cx="7772400" cy="762000"/>
          </a:xfrm>
        </p:spPr>
        <p:txBody>
          <a:bodyPr/>
          <a:lstStyle/>
          <a:p>
            <a:pPr eaLnBrk="1" hangingPunct="1"/>
            <a:r>
              <a:rPr lang="en-US" altLang="en-US"/>
              <a:t>Categorical versus Quantitative</a:t>
            </a:r>
          </a:p>
        </p:txBody>
      </p:sp>
      <p:sp>
        <p:nvSpPr>
          <p:cNvPr id="28675" name="Rectangle 3"/>
          <p:cNvSpPr>
            <a:spLocks noGrp="1" noChangeArrowheads="1"/>
          </p:cNvSpPr>
          <p:nvPr>
            <p:ph type="body" sz="half" idx="1"/>
          </p:nvPr>
        </p:nvSpPr>
        <p:spPr>
          <a:xfrm>
            <a:off x="304800" y="1752600"/>
            <a:ext cx="8534400" cy="5105400"/>
          </a:xfrm>
        </p:spPr>
        <p:txBody>
          <a:bodyPr/>
          <a:lstStyle/>
          <a:p>
            <a:pPr eaLnBrk="1" hangingPunct="1">
              <a:buFontTx/>
              <a:buNone/>
            </a:pPr>
            <a:r>
              <a:rPr lang="en-US" altLang="en-US" sz="3600" b="1" dirty="0">
                <a:latin typeface="Arial Unicode MS" panose="020B0604020202020204" pitchFamily="34" charset="-128"/>
                <a:ea typeface="Arial Unicode MS" panose="020B0604020202020204" pitchFamily="34" charset="-128"/>
                <a:cs typeface="Arial Unicode MS" panose="020B0604020202020204" pitchFamily="34" charset="-128"/>
              </a:rPr>
              <a:t>Eye color above was an example of categorical data--there was no need to have the eye colors in a certain order.</a:t>
            </a:r>
          </a:p>
          <a:p>
            <a:pPr eaLnBrk="1" hangingPunct="1">
              <a:buFontTx/>
              <a:buNone/>
            </a:pPr>
            <a:r>
              <a:rPr lang="en-US" altLang="en-US" sz="3600" b="1" dirty="0">
                <a:latin typeface="Arial Unicode MS" panose="020B0604020202020204" pitchFamily="34" charset="-128"/>
                <a:ea typeface="Arial Unicode MS" panose="020B0604020202020204" pitchFamily="34" charset="-128"/>
                <a:cs typeface="Arial Unicode MS" panose="020B0604020202020204" pitchFamily="34" charset="-128"/>
              </a:rPr>
              <a:t>When the data is quantitative (e.g. numeric) like age or income then a bar chart with the bars in order is commonly used, with the bars touching… and is called a histogram.</a:t>
            </a:r>
            <a:r>
              <a:rPr lang="en-US" altLang="en-US" sz="3600" dirty="0">
                <a:latin typeface="Arial Unicode MS" panose="020B0604020202020204" pitchFamily="34" charset="-128"/>
                <a:ea typeface="Arial Unicode MS" panose="020B0604020202020204" pitchFamily="34" charset="-128"/>
                <a:cs typeface="Arial Unicode MS" panose="020B0604020202020204" pitchFamily="34" charset="-128"/>
              </a:rPr>
              <a:t> </a:t>
            </a:r>
          </a:p>
          <a:p>
            <a:pPr eaLnBrk="1" hangingPunct="1">
              <a:buFontTx/>
              <a:buNone/>
            </a:pPr>
            <a:endParaRPr lang="en-US" altLang="en-US" sz="3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63225733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762000"/>
          </a:xfrm>
        </p:spPr>
        <p:txBody>
          <a:bodyPr/>
          <a:lstStyle/>
          <a:p>
            <a:pPr eaLnBrk="1" hangingPunct="1"/>
            <a:r>
              <a:rPr lang="en-US" altLang="en-US"/>
              <a:t>Classes</a:t>
            </a:r>
          </a:p>
        </p:txBody>
      </p:sp>
      <p:sp>
        <p:nvSpPr>
          <p:cNvPr id="29699" name="Rectangle 3"/>
          <p:cNvSpPr>
            <a:spLocks noGrp="1" noChangeArrowheads="1"/>
          </p:cNvSpPr>
          <p:nvPr>
            <p:ph type="body" sz="half" idx="1"/>
          </p:nvPr>
        </p:nvSpPr>
        <p:spPr>
          <a:xfrm>
            <a:off x="304800" y="990600"/>
            <a:ext cx="8534400" cy="5105400"/>
          </a:xfrm>
        </p:spPr>
        <p:txBody>
          <a:bodyPr/>
          <a:lstStyle/>
          <a:p>
            <a:pPr eaLnBrk="1" hangingPunct="1">
              <a:buFontTx/>
              <a:buNone/>
            </a:pPr>
            <a:r>
              <a:rPr lang="en-US" altLang="en-US" sz="3600" b="1">
                <a:latin typeface="Arial Unicode MS" panose="020B0604020202020204" pitchFamily="34" charset="-128"/>
                <a:ea typeface="Arial Unicode MS" panose="020B0604020202020204" pitchFamily="34" charset="-128"/>
                <a:cs typeface="Arial Unicode MS" panose="020B0604020202020204" pitchFamily="34" charset="-128"/>
              </a:rPr>
              <a:t>In many cases, quantitative data can take a large number of different values (consider annual salary), and the possible values are then broken into classes before calculating the frequency table. </a:t>
            </a:r>
          </a:p>
          <a:p>
            <a:pPr eaLnBrk="1" hangingPunct="1">
              <a:buFontTx/>
              <a:buNone/>
            </a:pPr>
            <a:r>
              <a:rPr lang="en-US" altLang="en-US" sz="3600" b="1">
                <a:latin typeface="Arial Unicode MS" panose="020B0604020202020204" pitchFamily="34" charset="-128"/>
                <a:ea typeface="Arial Unicode MS" panose="020B0604020202020204" pitchFamily="34" charset="-128"/>
                <a:cs typeface="Arial Unicode MS" panose="020B0604020202020204" pitchFamily="34" charset="-128"/>
              </a:rPr>
              <a:t>For income, perhaps $0-$19,999.99, $20,000-$39,999.99, etc…</a:t>
            </a:r>
          </a:p>
        </p:txBody>
      </p:sp>
    </p:spTree>
    <p:extLst>
      <p:ext uri="{BB962C8B-B14F-4D97-AF65-F5344CB8AC3E}">
        <p14:creationId xmlns:p14="http://schemas.microsoft.com/office/powerpoint/2010/main" val="205236354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0"/>
            <a:ext cx="7772400" cy="762000"/>
          </a:xfrm>
        </p:spPr>
        <p:txBody>
          <a:bodyPr/>
          <a:lstStyle/>
          <a:p>
            <a:pPr eaLnBrk="1" hangingPunct="1"/>
            <a:r>
              <a:rPr lang="en-US" altLang="en-US"/>
              <a:t>Which Classes</a:t>
            </a:r>
          </a:p>
        </p:txBody>
      </p:sp>
      <p:sp>
        <p:nvSpPr>
          <p:cNvPr id="30723" name="Rectangle 3"/>
          <p:cNvSpPr>
            <a:spLocks noGrp="1" noChangeArrowheads="1"/>
          </p:cNvSpPr>
          <p:nvPr>
            <p:ph type="body" sz="half" idx="1"/>
          </p:nvPr>
        </p:nvSpPr>
        <p:spPr>
          <a:xfrm>
            <a:off x="304800" y="990600"/>
            <a:ext cx="8534400" cy="5105400"/>
          </a:xfrm>
        </p:spPr>
        <p:txBody>
          <a:bodyPr/>
          <a:lstStyle/>
          <a:p>
            <a:pPr eaLnBrk="1" hangingPunct="1">
              <a:buFontTx/>
              <a:buNone/>
            </a:pPr>
            <a:r>
              <a:rPr lang="en-US" altLang="en-US" sz="3600" b="1">
                <a:latin typeface="Arial Unicode MS" panose="020B0604020202020204" pitchFamily="34" charset="-128"/>
                <a:ea typeface="Arial Unicode MS" panose="020B0604020202020204" pitchFamily="34" charset="-128"/>
                <a:cs typeface="Arial Unicode MS" panose="020B0604020202020204" pitchFamily="34" charset="-128"/>
              </a:rPr>
              <a:t>Section 2.2 gives some examples of constructing histograms and some general guidance on choosing the intervals.  Most computer programs will have some default way of doing this.</a:t>
            </a:r>
          </a:p>
          <a:p>
            <a:pPr eaLnBrk="1" hangingPunct="1">
              <a:buFontTx/>
              <a:buNone/>
            </a:pPr>
            <a:r>
              <a:rPr lang="en-US" altLang="en-US" sz="3600" b="1">
                <a:latin typeface="Arial Unicode MS" panose="020B0604020202020204" pitchFamily="34" charset="-128"/>
                <a:ea typeface="Arial Unicode MS" panose="020B0604020202020204" pitchFamily="34" charset="-128"/>
                <a:cs typeface="Arial Unicode MS" panose="020B0604020202020204" pitchFamily="34" charset="-128"/>
              </a:rPr>
              <a:t>Unfortunately histograms are very easy to manipulate…</a:t>
            </a:r>
          </a:p>
        </p:txBody>
      </p:sp>
    </p:spTree>
    <p:extLst>
      <p:ext uri="{BB962C8B-B14F-4D97-AF65-F5344CB8AC3E}">
        <p14:creationId xmlns:p14="http://schemas.microsoft.com/office/powerpoint/2010/main" val="309875994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93688"/>
            <a:ext cx="7772400" cy="685800"/>
          </a:xfrm>
        </p:spPr>
        <p:txBody>
          <a:bodyPr/>
          <a:lstStyle/>
          <a:p>
            <a:pPr eaLnBrk="1" hangingPunct="1"/>
            <a:r>
              <a:rPr lang="en-US" altLang="en-US" sz="3600" dirty="0">
                <a:solidFill>
                  <a:schemeClr val="bg2"/>
                </a:solidFill>
                <a:latin typeface="Arial Unicode MS" panose="020B0604020202020204" pitchFamily="34" charset="-128"/>
              </a:rPr>
              <a:t>Outline</a:t>
            </a:r>
          </a:p>
        </p:txBody>
      </p:sp>
      <p:sp>
        <p:nvSpPr>
          <p:cNvPr id="44035" name="Rectangle 3"/>
          <p:cNvSpPr>
            <a:spLocks noGrp="1" noChangeArrowheads="1"/>
          </p:cNvSpPr>
          <p:nvPr>
            <p:ph type="body" idx="1"/>
          </p:nvPr>
        </p:nvSpPr>
        <p:spPr>
          <a:xfrm>
            <a:off x="0" y="1436688"/>
            <a:ext cx="8763000" cy="4953000"/>
          </a:xfrm>
        </p:spPr>
        <p:txBody>
          <a:bodyPr/>
          <a:lstStyle/>
          <a:p>
            <a:pPr eaLnBrk="1" hangingPunct="1"/>
            <a:r>
              <a:rPr lang="en-US" altLang="en-US" b="1" dirty="0">
                <a:solidFill>
                  <a:schemeClr val="bg2"/>
                </a:solidFill>
                <a:latin typeface="Arial Unicode MS" panose="020B0604020202020204" pitchFamily="34" charset="-128"/>
              </a:rPr>
              <a:t>The main idea of descriptive statistics</a:t>
            </a:r>
          </a:p>
          <a:p>
            <a:pPr eaLnBrk="1" hangingPunct="1"/>
            <a:endParaRPr lang="en-US" altLang="en-US" sz="1600" b="1" u="sng" dirty="0">
              <a:solidFill>
                <a:schemeClr val="bg2"/>
              </a:solidFill>
              <a:latin typeface="Arial Unicode MS" panose="020B0604020202020204" pitchFamily="34" charset="-128"/>
            </a:endParaRPr>
          </a:p>
          <a:p>
            <a:pPr eaLnBrk="1" hangingPunct="1"/>
            <a:r>
              <a:rPr lang="en-US" altLang="en-US" b="1" dirty="0">
                <a:solidFill>
                  <a:schemeClr val="bg2"/>
                </a:solidFill>
                <a:latin typeface="Arial Unicode MS" panose="020B0604020202020204" pitchFamily="34" charset="-128"/>
              </a:rPr>
              <a:t>Graphical displays for qualitative variables</a:t>
            </a:r>
          </a:p>
          <a:p>
            <a:pPr eaLnBrk="1" hangingPunct="1"/>
            <a:endParaRPr lang="en-US" altLang="en-US" sz="1600" b="1" dirty="0">
              <a:solidFill>
                <a:schemeClr val="bg2"/>
              </a:solidFill>
              <a:latin typeface="Arial Unicode MS" panose="020B0604020202020204" pitchFamily="34" charset="-128"/>
            </a:endParaRPr>
          </a:p>
          <a:p>
            <a:pPr eaLnBrk="1" hangingPunct="1"/>
            <a:r>
              <a:rPr lang="en-US" altLang="en-US" b="1" dirty="0">
                <a:solidFill>
                  <a:schemeClr val="bg2"/>
                </a:solidFill>
                <a:latin typeface="Arial Unicode MS" panose="020B0604020202020204" pitchFamily="34" charset="-128"/>
              </a:rPr>
              <a:t>Basic graphical displays for quantitative variables</a:t>
            </a:r>
          </a:p>
          <a:p>
            <a:pPr marL="0" indent="0" eaLnBrk="1" hangingPunct="1">
              <a:buNone/>
            </a:pPr>
            <a:endParaRPr lang="en-US" altLang="en-US" sz="1600" b="1" dirty="0">
              <a:solidFill>
                <a:schemeClr val="bg2"/>
              </a:solidFill>
              <a:latin typeface="Arial Unicode MS" panose="020B0604020202020204" pitchFamily="34" charset="-128"/>
            </a:endParaRPr>
          </a:p>
          <a:p>
            <a:pPr eaLnBrk="1" hangingPunct="1"/>
            <a:r>
              <a:rPr lang="en-US" altLang="en-US" b="1" dirty="0">
                <a:solidFill>
                  <a:schemeClr val="bg2"/>
                </a:solidFill>
                <a:latin typeface="Arial Unicode MS" panose="020B0604020202020204" pitchFamily="34" charset="-128"/>
              </a:rPr>
              <a:t>Shapes of distributions</a:t>
            </a:r>
          </a:p>
          <a:p>
            <a:pPr eaLnBrk="1" hangingPunct="1"/>
            <a:endParaRPr lang="en-US" altLang="en-US" sz="1600" b="1" dirty="0">
              <a:solidFill>
                <a:schemeClr val="bg2"/>
              </a:solidFill>
              <a:latin typeface="Arial Unicode MS" panose="020B0604020202020204" pitchFamily="34" charset="-128"/>
            </a:endParaRPr>
          </a:p>
          <a:p>
            <a:pPr eaLnBrk="1" hangingPunct="1"/>
            <a:r>
              <a:rPr lang="en-US" altLang="en-US" b="1" dirty="0">
                <a:solidFill>
                  <a:schemeClr val="bg2"/>
                </a:solidFill>
                <a:latin typeface="Arial Unicode MS" panose="020B0604020202020204" pitchFamily="34" charset="-128"/>
              </a:rPr>
              <a:t>Mean, Median, and Mode</a:t>
            </a:r>
          </a:p>
          <a:p>
            <a:pPr eaLnBrk="1" hangingPunct="1">
              <a:buFontTx/>
              <a:buNone/>
            </a:pPr>
            <a:endParaRPr lang="en-US" altLang="en-US" b="1" dirty="0">
              <a:solidFill>
                <a:schemeClr val="bg2"/>
              </a:solidFill>
              <a:latin typeface="Arial Unicode MS" panose="020B0604020202020204" pitchFamily="34" charset="-128"/>
            </a:endParaRPr>
          </a:p>
        </p:txBody>
      </p:sp>
    </p:spTree>
  </p:cSld>
  <p:clrMapOvr>
    <a:masterClrMapping/>
  </p:clrMapOvr>
  <p:transition>
    <p:zoom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0"/>
            <a:ext cx="7772400" cy="762000"/>
          </a:xfrm>
        </p:spPr>
        <p:txBody>
          <a:bodyPr/>
          <a:lstStyle/>
          <a:p>
            <a:pPr eaLnBrk="1" hangingPunct="1"/>
            <a:endParaRPr lang="en-US" altLang="en-US"/>
          </a:p>
        </p:txBody>
      </p:sp>
      <p:sp>
        <p:nvSpPr>
          <p:cNvPr id="31747" name="Rectangle 3"/>
          <p:cNvSpPr>
            <a:spLocks noGrp="1" noChangeArrowheads="1"/>
          </p:cNvSpPr>
          <p:nvPr>
            <p:ph type="body" sz="half" idx="1"/>
          </p:nvPr>
        </p:nvSpPr>
        <p:spPr>
          <a:xfrm>
            <a:off x="304800" y="609600"/>
            <a:ext cx="8534400" cy="6019800"/>
          </a:xfrm>
        </p:spPr>
        <p:txBody>
          <a:bodyPr/>
          <a:lstStyle/>
          <a:p>
            <a:pPr eaLnBrk="1" hangingPunct="1">
              <a:buFontTx/>
              <a:buNone/>
            </a:pPr>
            <a:endParaRPr lang="en-US" altLang="en-US" sz="360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buFontTx/>
              <a:buNone/>
            </a:pPr>
            <a:endParaRPr lang="en-US" altLang="en-US" sz="360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buFontTx/>
              <a:buNone/>
            </a:pPr>
            <a:endParaRPr lang="en-US" altLang="en-US" sz="360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buFontTx/>
              <a:buNone/>
            </a:pPr>
            <a:endParaRPr lang="en-US" altLang="en-US" sz="360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buFontTx/>
              <a:buNone/>
            </a:pPr>
            <a:r>
              <a:rPr lang="en-US" altLang="en-US" sz="3600">
                <a:latin typeface="Arial Unicode MS" panose="020B0604020202020204" pitchFamily="34" charset="-128"/>
                <a:ea typeface="Arial Unicode MS" panose="020B0604020202020204" pitchFamily="34" charset="-128"/>
                <a:cs typeface="Arial Unicode MS" panose="020B0604020202020204" pitchFamily="34" charset="-128"/>
              </a:rPr>
              <a:t>						</a:t>
            </a:r>
          </a:p>
        </p:txBody>
      </p:sp>
      <p:grpSp>
        <p:nvGrpSpPr>
          <p:cNvPr id="31748" name="Group 4"/>
          <p:cNvGrpSpPr>
            <a:grpSpLocks noChangeAspect="1"/>
          </p:cNvGrpSpPr>
          <p:nvPr/>
        </p:nvGrpSpPr>
        <p:grpSpPr bwMode="auto">
          <a:xfrm>
            <a:off x="457200" y="1371600"/>
            <a:ext cx="4038600" cy="2468563"/>
            <a:chOff x="384" y="1008"/>
            <a:chExt cx="2316" cy="1416"/>
          </a:xfrm>
        </p:grpSpPr>
        <p:sp>
          <p:nvSpPr>
            <p:cNvPr id="31878" name="AutoShape 5"/>
            <p:cNvSpPr>
              <a:spLocks noChangeAspect="1" noChangeArrowheads="1" noTextEdit="1"/>
            </p:cNvSpPr>
            <p:nvPr/>
          </p:nvSpPr>
          <p:spPr bwMode="auto">
            <a:xfrm>
              <a:off x="384" y="1008"/>
              <a:ext cx="2304" cy="1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A50021"/>
                </a:solidFill>
              </a:endParaRPr>
            </a:p>
          </p:txBody>
        </p:sp>
        <p:sp>
          <p:nvSpPr>
            <p:cNvPr id="31879" name="Rectangle 6"/>
            <p:cNvSpPr>
              <a:spLocks noChangeArrowheads="1"/>
            </p:cNvSpPr>
            <p:nvPr/>
          </p:nvSpPr>
          <p:spPr bwMode="auto">
            <a:xfrm>
              <a:off x="384" y="1008"/>
              <a:ext cx="2310" cy="14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0" name="Rectangle 7"/>
            <p:cNvSpPr>
              <a:spLocks noChangeArrowheads="1"/>
            </p:cNvSpPr>
            <p:nvPr/>
          </p:nvSpPr>
          <p:spPr bwMode="auto">
            <a:xfrm>
              <a:off x="384" y="1008"/>
              <a:ext cx="2316" cy="14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1" name="Rectangle 8"/>
            <p:cNvSpPr>
              <a:spLocks noChangeArrowheads="1"/>
            </p:cNvSpPr>
            <p:nvPr/>
          </p:nvSpPr>
          <p:spPr bwMode="auto">
            <a:xfrm>
              <a:off x="438" y="1062"/>
              <a:ext cx="2202" cy="1302"/>
            </a:xfrm>
            <a:prstGeom prst="rect">
              <a:avLst/>
            </a:prstGeom>
            <a:noFill/>
            <a:ln w="9525">
              <a:solidFill>
                <a:srgbClr val="555555"/>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2" name="Rectangle 9"/>
            <p:cNvSpPr>
              <a:spLocks noChangeArrowheads="1"/>
            </p:cNvSpPr>
            <p:nvPr/>
          </p:nvSpPr>
          <p:spPr bwMode="auto">
            <a:xfrm>
              <a:off x="960" y="1080"/>
              <a:ext cx="1662" cy="990"/>
            </a:xfrm>
            <a:prstGeom prst="rect">
              <a:avLst/>
            </a:prstGeom>
            <a:noFill/>
            <a:ln w="9525">
              <a:solidFill>
                <a:srgbClr val="555555"/>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3" name="Rectangle 10"/>
            <p:cNvSpPr>
              <a:spLocks noChangeArrowheads="1"/>
            </p:cNvSpPr>
            <p:nvPr/>
          </p:nvSpPr>
          <p:spPr bwMode="auto">
            <a:xfrm>
              <a:off x="1128" y="1974"/>
              <a:ext cx="210" cy="90"/>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4" name="Rectangle 11"/>
            <p:cNvSpPr>
              <a:spLocks noChangeArrowheads="1"/>
            </p:cNvSpPr>
            <p:nvPr/>
          </p:nvSpPr>
          <p:spPr bwMode="auto">
            <a:xfrm>
              <a:off x="1134" y="1980"/>
              <a:ext cx="204" cy="9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5" name="Rectangle 12"/>
            <p:cNvSpPr>
              <a:spLocks noChangeArrowheads="1"/>
            </p:cNvSpPr>
            <p:nvPr/>
          </p:nvSpPr>
          <p:spPr bwMode="auto">
            <a:xfrm>
              <a:off x="1332" y="1656"/>
              <a:ext cx="216" cy="408"/>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6" name="Rectangle 13"/>
            <p:cNvSpPr>
              <a:spLocks noChangeArrowheads="1"/>
            </p:cNvSpPr>
            <p:nvPr/>
          </p:nvSpPr>
          <p:spPr bwMode="auto">
            <a:xfrm>
              <a:off x="1338" y="1662"/>
              <a:ext cx="210" cy="408"/>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7" name="Rectangle 14"/>
            <p:cNvSpPr>
              <a:spLocks noChangeArrowheads="1"/>
            </p:cNvSpPr>
            <p:nvPr/>
          </p:nvSpPr>
          <p:spPr bwMode="auto">
            <a:xfrm>
              <a:off x="1542" y="1518"/>
              <a:ext cx="210" cy="546"/>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8" name="Rectangle 15"/>
            <p:cNvSpPr>
              <a:spLocks noChangeArrowheads="1"/>
            </p:cNvSpPr>
            <p:nvPr/>
          </p:nvSpPr>
          <p:spPr bwMode="auto">
            <a:xfrm>
              <a:off x="1548" y="1524"/>
              <a:ext cx="204" cy="546"/>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89" name="Rectangle 16"/>
            <p:cNvSpPr>
              <a:spLocks noChangeArrowheads="1"/>
            </p:cNvSpPr>
            <p:nvPr/>
          </p:nvSpPr>
          <p:spPr bwMode="auto">
            <a:xfrm>
              <a:off x="1746" y="1518"/>
              <a:ext cx="210" cy="546"/>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0" name="Rectangle 17"/>
            <p:cNvSpPr>
              <a:spLocks noChangeArrowheads="1"/>
            </p:cNvSpPr>
            <p:nvPr/>
          </p:nvSpPr>
          <p:spPr bwMode="auto">
            <a:xfrm>
              <a:off x="1752" y="1524"/>
              <a:ext cx="204" cy="546"/>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1" name="Rectangle 18"/>
            <p:cNvSpPr>
              <a:spLocks noChangeArrowheads="1"/>
            </p:cNvSpPr>
            <p:nvPr/>
          </p:nvSpPr>
          <p:spPr bwMode="auto">
            <a:xfrm>
              <a:off x="1950" y="1104"/>
              <a:ext cx="210" cy="960"/>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2" name="Rectangle 19"/>
            <p:cNvSpPr>
              <a:spLocks noChangeArrowheads="1"/>
            </p:cNvSpPr>
            <p:nvPr/>
          </p:nvSpPr>
          <p:spPr bwMode="auto">
            <a:xfrm>
              <a:off x="1956" y="1110"/>
              <a:ext cx="204" cy="96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3" name="Rectangle 20"/>
            <p:cNvSpPr>
              <a:spLocks noChangeArrowheads="1"/>
            </p:cNvSpPr>
            <p:nvPr/>
          </p:nvSpPr>
          <p:spPr bwMode="auto">
            <a:xfrm>
              <a:off x="2154" y="1932"/>
              <a:ext cx="216" cy="132"/>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4" name="Rectangle 21"/>
            <p:cNvSpPr>
              <a:spLocks noChangeArrowheads="1"/>
            </p:cNvSpPr>
            <p:nvPr/>
          </p:nvSpPr>
          <p:spPr bwMode="auto">
            <a:xfrm>
              <a:off x="2160" y="1938"/>
              <a:ext cx="210" cy="13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5" name="Rectangle 22"/>
            <p:cNvSpPr>
              <a:spLocks noChangeArrowheads="1"/>
            </p:cNvSpPr>
            <p:nvPr/>
          </p:nvSpPr>
          <p:spPr bwMode="auto">
            <a:xfrm>
              <a:off x="2364" y="1974"/>
              <a:ext cx="210" cy="90"/>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6" name="Rectangle 23"/>
            <p:cNvSpPr>
              <a:spLocks noChangeArrowheads="1"/>
            </p:cNvSpPr>
            <p:nvPr/>
          </p:nvSpPr>
          <p:spPr bwMode="auto">
            <a:xfrm>
              <a:off x="2370" y="1980"/>
              <a:ext cx="204" cy="9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7" name="Rectangle 24"/>
            <p:cNvSpPr>
              <a:spLocks noChangeArrowheads="1"/>
            </p:cNvSpPr>
            <p:nvPr/>
          </p:nvSpPr>
          <p:spPr bwMode="auto">
            <a:xfrm>
              <a:off x="1632" y="2202"/>
              <a:ext cx="330"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98" name="Line 25"/>
            <p:cNvSpPr>
              <a:spLocks noChangeShapeType="1"/>
            </p:cNvSpPr>
            <p:nvPr/>
          </p:nvSpPr>
          <p:spPr bwMode="auto">
            <a:xfrm>
              <a:off x="1026" y="2064"/>
              <a:ext cx="1536"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99" name="Line 26"/>
            <p:cNvSpPr>
              <a:spLocks noChangeShapeType="1"/>
            </p:cNvSpPr>
            <p:nvPr/>
          </p:nvSpPr>
          <p:spPr bwMode="auto">
            <a:xfrm>
              <a:off x="1128" y="2064"/>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00" name="Rectangle 27"/>
            <p:cNvSpPr>
              <a:spLocks noChangeArrowheads="1"/>
            </p:cNvSpPr>
            <p:nvPr/>
          </p:nvSpPr>
          <p:spPr bwMode="auto">
            <a:xfrm>
              <a:off x="1038" y="2094"/>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3800</a:t>
              </a:r>
              <a:endParaRPr lang="en-US" altLang="en-US" sz="2400">
                <a:solidFill>
                  <a:srgbClr val="A50021"/>
                </a:solidFill>
                <a:latin typeface="Times New Roman" panose="02020603050405020304" pitchFamily="18" charset="0"/>
              </a:endParaRPr>
            </a:p>
          </p:txBody>
        </p:sp>
        <p:sp>
          <p:nvSpPr>
            <p:cNvPr id="31901" name="Line 28"/>
            <p:cNvSpPr>
              <a:spLocks noChangeShapeType="1"/>
            </p:cNvSpPr>
            <p:nvPr/>
          </p:nvSpPr>
          <p:spPr bwMode="auto">
            <a:xfrm>
              <a:off x="1332" y="2064"/>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02" name="Line 29"/>
            <p:cNvSpPr>
              <a:spLocks noChangeShapeType="1"/>
            </p:cNvSpPr>
            <p:nvPr/>
          </p:nvSpPr>
          <p:spPr bwMode="auto">
            <a:xfrm>
              <a:off x="1542" y="2064"/>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03" name="Line 30"/>
            <p:cNvSpPr>
              <a:spLocks noChangeShapeType="1"/>
            </p:cNvSpPr>
            <p:nvPr/>
          </p:nvSpPr>
          <p:spPr bwMode="auto">
            <a:xfrm>
              <a:off x="1746" y="2064"/>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04" name="Rectangle 31"/>
            <p:cNvSpPr>
              <a:spLocks noChangeArrowheads="1"/>
            </p:cNvSpPr>
            <p:nvPr/>
          </p:nvSpPr>
          <p:spPr bwMode="auto">
            <a:xfrm>
              <a:off x="1656" y="2094"/>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5000</a:t>
              </a:r>
              <a:endParaRPr lang="en-US" altLang="en-US" sz="2400">
                <a:solidFill>
                  <a:srgbClr val="A50021"/>
                </a:solidFill>
                <a:latin typeface="Times New Roman" panose="02020603050405020304" pitchFamily="18" charset="0"/>
              </a:endParaRPr>
            </a:p>
          </p:txBody>
        </p:sp>
        <p:sp>
          <p:nvSpPr>
            <p:cNvPr id="31905" name="Line 32"/>
            <p:cNvSpPr>
              <a:spLocks noChangeShapeType="1"/>
            </p:cNvSpPr>
            <p:nvPr/>
          </p:nvSpPr>
          <p:spPr bwMode="auto">
            <a:xfrm>
              <a:off x="1950" y="2064"/>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06" name="Line 33"/>
            <p:cNvSpPr>
              <a:spLocks noChangeShapeType="1"/>
            </p:cNvSpPr>
            <p:nvPr/>
          </p:nvSpPr>
          <p:spPr bwMode="auto">
            <a:xfrm>
              <a:off x="2154" y="2064"/>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07" name="Line 34"/>
            <p:cNvSpPr>
              <a:spLocks noChangeShapeType="1"/>
            </p:cNvSpPr>
            <p:nvPr/>
          </p:nvSpPr>
          <p:spPr bwMode="auto">
            <a:xfrm>
              <a:off x="2364" y="2064"/>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08" name="Rectangle 35"/>
            <p:cNvSpPr>
              <a:spLocks noChangeArrowheads="1"/>
            </p:cNvSpPr>
            <p:nvPr/>
          </p:nvSpPr>
          <p:spPr bwMode="auto">
            <a:xfrm>
              <a:off x="2274" y="2094"/>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6200</a:t>
              </a:r>
              <a:endParaRPr lang="en-US" altLang="en-US" sz="2400">
                <a:solidFill>
                  <a:srgbClr val="A50021"/>
                </a:solidFill>
                <a:latin typeface="Times New Roman" panose="02020603050405020304" pitchFamily="18" charset="0"/>
              </a:endParaRPr>
            </a:p>
          </p:txBody>
        </p:sp>
        <p:sp>
          <p:nvSpPr>
            <p:cNvPr id="31909" name="Line 36"/>
            <p:cNvSpPr>
              <a:spLocks noChangeShapeType="1"/>
            </p:cNvSpPr>
            <p:nvPr/>
          </p:nvSpPr>
          <p:spPr bwMode="auto">
            <a:xfrm>
              <a:off x="2568" y="2064"/>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10" name="Rectangle 37"/>
            <p:cNvSpPr>
              <a:spLocks noChangeArrowheads="1"/>
            </p:cNvSpPr>
            <p:nvPr/>
          </p:nvSpPr>
          <p:spPr bwMode="auto">
            <a:xfrm>
              <a:off x="1650" y="2220"/>
              <a:ext cx="19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salary</a:t>
              </a:r>
              <a:endParaRPr lang="en-US" altLang="en-US" sz="2400">
                <a:solidFill>
                  <a:srgbClr val="A50021"/>
                </a:solidFill>
                <a:latin typeface="Times New Roman" panose="02020603050405020304" pitchFamily="18" charset="0"/>
              </a:endParaRPr>
            </a:p>
          </p:txBody>
        </p:sp>
        <p:sp>
          <p:nvSpPr>
            <p:cNvPr id="31911" name="Rectangle 38"/>
            <p:cNvSpPr>
              <a:spLocks noChangeArrowheads="1"/>
            </p:cNvSpPr>
            <p:nvPr/>
          </p:nvSpPr>
          <p:spPr bwMode="auto">
            <a:xfrm>
              <a:off x="504" y="1218"/>
              <a:ext cx="90" cy="7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912" name="Line 39"/>
            <p:cNvSpPr>
              <a:spLocks noChangeShapeType="1"/>
            </p:cNvSpPr>
            <p:nvPr/>
          </p:nvSpPr>
          <p:spPr bwMode="auto">
            <a:xfrm>
              <a:off x="960" y="1104"/>
              <a:ext cx="1" cy="960"/>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13" name="Line 40"/>
            <p:cNvSpPr>
              <a:spLocks noChangeShapeType="1"/>
            </p:cNvSpPr>
            <p:nvPr/>
          </p:nvSpPr>
          <p:spPr bwMode="auto">
            <a:xfrm>
              <a:off x="942" y="2064"/>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14" name="Rectangle 41"/>
            <p:cNvSpPr>
              <a:spLocks noChangeArrowheads="1"/>
            </p:cNvSpPr>
            <p:nvPr/>
          </p:nvSpPr>
          <p:spPr bwMode="auto">
            <a:xfrm>
              <a:off x="894" y="2022"/>
              <a:ext cx="4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a:t>
              </a:r>
              <a:endParaRPr lang="en-US" altLang="en-US" sz="2400">
                <a:solidFill>
                  <a:srgbClr val="A50021"/>
                </a:solidFill>
                <a:latin typeface="Times New Roman" panose="02020603050405020304" pitchFamily="18" charset="0"/>
              </a:endParaRPr>
            </a:p>
          </p:txBody>
        </p:sp>
        <p:sp>
          <p:nvSpPr>
            <p:cNvPr id="31915" name="Line 42"/>
            <p:cNvSpPr>
              <a:spLocks noChangeShapeType="1"/>
            </p:cNvSpPr>
            <p:nvPr/>
          </p:nvSpPr>
          <p:spPr bwMode="auto">
            <a:xfrm>
              <a:off x="942" y="1842"/>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16" name="Rectangle 43"/>
            <p:cNvSpPr>
              <a:spLocks noChangeArrowheads="1"/>
            </p:cNvSpPr>
            <p:nvPr/>
          </p:nvSpPr>
          <p:spPr bwMode="auto">
            <a:xfrm>
              <a:off x="654" y="1800"/>
              <a:ext cx="221"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0.0002</a:t>
              </a:r>
              <a:endParaRPr lang="en-US" altLang="en-US" sz="2400">
                <a:solidFill>
                  <a:srgbClr val="A50021"/>
                </a:solidFill>
                <a:latin typeface="Times New Roman" panose="02020603050405020304" pitchFamily="18" charset="0"/>
              </a:endParaRPr>
            </a:p>
          </p:txBody>
        </p:sp>
        <p:sp>
          <p:nvSpPr>
            <p:cNvPr id="31917" name="Line 44"/>
            <p:cNvSpPr>
              <a:spLocks noChangeShapeType="1"/>
            </p:cNvSpPr>
            <p:nvPr/>
          </p:nvSpPr>
          <p:spPr bwMode="auto">
            <a:xfrm>
              <a:off x="942" y="1614"/>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18" name="Rectangle 45"/>
            <p:cNvSpPr>
              <a:spLocks noChangeArrowheads="1"/>
            </p:cNvSpPr>
            <p:nvPr/>
          </p:nvSpPr>
          <p:spPr bwMode="auto">
            <a:xfrm>
              <a:off x="654" y="1572"/>
              <a:ext cx="2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0.0004</a:t>
              </a:r>
              <a:endParaRPr lang="en-US" altLang="en-US" sz="2400">
                <a:solidFill>
                  <a:srgbClr val="A50021"/>
                </a:solidFill>
                <a:latin typeface="Times New Roman" panose="02020603050405020304" pitchFamily="18" charset="0"/>
              </a:endParaRPr>
            </a:p>
          </p:txBody>
        </p:sp>
        <p:sp>
          <p:nvSpPr>
            <p:cNvPr id="31919" name="Line 46"/>
            <p:cNvSpPr>
              <a:spLocks noChangeShapeType="1"/>
            </p:cNvSpPr>
            <p:nvPr/>
          </p:nvSpPr>
          <p:spPr bwMode="auto">
            <a:xfrm>
              <a:off x="942" y="1392"/>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20" name="Rectangle 47"/>
            <p:cNvSpPr>
              <a:spLocks noChangeArrowheads="1"/>
            </p:cNvSpPr>
            <p:nvPr/>
          </p:nvSpPr>
          <p:spPr bwMode="auto">
            <a:xfrm>
              <a:off x="654" y="1350"/>
              <a:ext cx="221"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0.0006</a:t>
              </a:r>
              <a:endParaRPr lang="en-US" altLang="en-US" sz="2400">
                <a:solidFill>
                  <a:srgbClr val="A50021"/>
                </a:solidFill>
                <a:latin typeface="Times New Roman" panose="02020603050405020304" pitchFamily="18" charset="0"/>
              </a:endParaRPr>
            </a:p>
          </p:txBody>
        </p:sp>
        <p:sp>
          <p:nvSpPr>
            <p:cNvPr id="31921" name="Line 48"/>
            <p:cNvSpPr>
              <a:spLocks noChangeShapeType="1"/>
            </p:cNvSpPr>
            <p:nvPr/>
          </p:nvSpPr>
          <p:spPr bwMode="auto">
            <a:xfrm>
              <a:off x="942" y="1164"/>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22" name="Rectangle 49"/>
            <p:cNvSpPr>
              <a:spLocks noChangeArrowheads="1"/>
            </p:cNvSpPr>
            <p:nvPr/>
          </p:nvSpPr>
          <p:spPr bwMode="auto">
            <a:xfrm>
              <a:off x="654" y="1122"/>
              <a:ext cx="2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0.0008</a:t>
              </a:r>
              <a:endParaRPr lang="en-US" altLang="en-US" sz="2400">
                <a:solidFill>
                  <a:srgbClr val="A50021"/>
                </a:solidFill>
                <a:latin typeface="Times New Roman" panose="02020603050405020304" pitchFamily="18" charset="0"/>
              </a:endParaRPr>
            </a:p>
          </p:txBody>
        </p:sp>
        <p:sp>
          <p:nvSpPr>
            <p:cNvPr id="31923" name="Rectangle 50"/>
            <p:cNvSpPr>
              <a:spLocks noChangeArrowheads="1"/>
            </p:cNvSpPr>
            <p:nvPr/>
          </p:nvSpPr>
          <p:spPr bwMode="auto">
            <a:xfrm>
              <a:off x="522" y="1236"/>
              <a:ext cx="5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D</a:t>
              </a:r>
              <a:endParaRPr lang="en-US" altLang="en-US" sz="2400">
                <a:solidFill>
                  <a:srgbClr val="A50021"/>
                </a:solidFill>
                <a:latin typeface="Times New Roman" panose="02020603050405020304" pitchFamily="18" charset="0"/>
              </a:endParaRPr>
            </a:p>
          </p:txBody>
        </p:sp>
        <p:sp>
          <p:nvSpPr>
            <p:cNvPr id="31924" name="Rectangle 51"/>
            <p:cNvSpPr>
              <a:spLocks noChangeArrowheads="1"/>
            </p:cNvSpPr>
            <p:nvPr/>
          </p:nvSpPr>
          <p:spPr bwMode="auto">
            <a:xfrm>
              <a:off x="522" y="1338"/>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e</a:t>
              </a:r>
              <a:endParaRPr lang="en-US" altLang="en-US" sz="2400">
                <a:solidFill>
                  <a:srgbClr val="A50021"/>
                </a:solidFill>
                <a:latin typeface="Times New Roman" panose="02020603050405020304" pitchFamily="18" charset="0"/>
              </a:endParaRPr>
            </a:p>
          </p:txBody>
        </p:sp>
        <p:sp>
          <p:nvSpPr>
            <p:cNvPr id="31925" name="Rectangle 52"/>
            <p:cNvSpPr>
              <a:spLocks noChangeArrowheads="1"/>
            </p:cNvSpPr>
            <p:nvPr/>
          </p:nvSpPr>
          <p:spPr bwMode="auto">
            <a:xfrm>
              <a:off x="522" y="1440"/>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n</a:t>
              </a:r>
              <a:endParaRPr lang="en-US" altLang="en-US" sz="2400">
                <a:solidFill>
                  <a:srgbClr val="A50021"/>
                </a:solidFill>
                <a:latin typeface="Times New Roman" panose="02020603050405020304" pitchFamily="18" charset="0"/>
              </a:endParaRPr>
            </a:p>
          </p:txBody>
        </p:sp>
        <p:sp>
          <p:nvSpPr>
            <p:cNvPr id="31926" name="Rectangle 53"/>
            <p:cNvSpPr>
              <a:spLocks noChangeArrowheads="1"/>
            </p:cNvSpPr>
            <p:nvPr/>
          </p:nvSpPr>
          <p:spPr bwMode="auto">
            <a:xfrm>
              <a:off x="522" y="1542"/>
              <a:ext cx="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s</a:t>
              </a:r>
              <a:endParaRPr lang="en-US" altLang="en-US" sz="2400">
                <a:solidFill>
                  <a:srgbClr val="A50021"/>
                </a:solidFill>
                <a:latin typeface="Times New Roman" panose="02020603050405020304" pitchFamily="18" charset="0"/>
              </a:endParaRPr>
            </a:p>
          </p:txBody>
        </p:sp>
        <p:sp>
          <p:nvSpPr>
            <p:cNvPr id="31927" name="Rectangle 54"/>
            <p:cNvSpPr>
              <a:spLocks noChangeArrowheads="1"/>
            </p:cNvSpPr>
            <p:nvPr/>
          </p:nvSpPr>
          <p:spPr bwMode="auto">
            <a:xfrm>
              <a:off x="522" y="1644"/>
              <a:ext cx="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i</a:t>
              </a:r>
              <a:endParaRPr lang="en-US" altLang="en-US" sz="2400">
                <a:solidFill>
                  <a:srgbClr val="A50021"/>
                </a:solidFill>
                <a:latin typeface="Times New Roman" panose="02020603050405020304" pitchFamily="18" charset="0"/>
              </a:endParaRPr>
            </a:p>
          </p:txBody>
        </p:sp>
        <p:sp>
          <p:nvSpPr>
            <p:cNvPr id="31928" name="Rectangle 55"/>
            <p:cNvSpPr>
              <a:spLocks noChangeArrowheads="1"/>
            </p:cNvSpPr>
            <p:nvPr/>
          </p:nvSpPr>
          <p:spPr bwMode="auto">
            <a:xfrm>
              <a:off x="522" y="1746"/>
              <a:ext cx="2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t</a:t>
              </a:r>
              <a:endParaRPr lang="en-US" altLang="en-US" sz="2400">
                <a:solidFill>
                  <a:srgbClr val="A50021"/>
                </a:solidFill>
                <a:latin typeface="Times New Roman" panose="02020603050405020304" pitchFamily="18" charset="0"/>
              </a:endParaRPr>
            </a:p>
          </p:txBody>
        </p:sp>
        <p:sp>
          <p:nvSpPr>
            <p:cNvPr id="31929" name="Rectangle 56"/>
            <p:cNvSpPr>
              <a:spLocks noChangeArrowheads="1"/>
            </p:cNvSpPr>
            <p:nvPr/>
          </p:nvSpPr>
          <p:spPr bwMode="auto">
            <a:xfrm>
              <a:off x="522" y="1848"/>
              <a:ext cx="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y</a:t>
              </a:r>
              <a:endParaRPr lang="en-US" altLang="en-US" sz="2400">
                <a:solidFill>
                  <a:srgbClr val="A50021"/>
                </a:solidFill>
                <a:latin typeface="Times New Roman" panose="02020603050405020304" pitchFamily="18" charset="0"/>
              </a:endParaRPr>
            </a:p>
          </p:txBody>
        </p:sp>
        <p:sp>
          <p:nvSpPr>
            <p:cNvPr id="31930" name="Rectangle 57"/>
            <p:cNvSpPr>
              <a:spLocks noChangeArrowheads="1"/>
            </p:cNvSpPr>
            <p:nvPr/>
          </p:nvSpPr>
          <p:spPr bwMode="auto">
            <a:xfrm>
              <a:off x="444" y="2268"/>
              <a:ext cx="96" cy="96"/>
            </a:xfrm>
            <a:prstGeom prst="rect">
              <a:avLst/>
            </a:prstGeom>
            <a:solidFill>
              <a:srgbClr val="AAAA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931" name="Line 58"/>
            <p:cNvSpPr>
              <a:spLocks noChangeShapeType="1"/>
            </p:cNvSpPr>
            <p:nvPr/>
          </p:nvSpPr>
          <p:spPr bwMode="auto">
            <a:xfrm>
              <a:off x="444" y="2352"/>
              <a:ext cx="84" cy="1"/>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32" name="Line 59"/>
            <p:cNvSpPr>
              <a:spLocks noChangeShapeType="1"/>
            </p:cNvSpPr>
            <p:nvPr/>
          </p:nvSpPr>
          <p:spPr bwMode="auto">
            <a:xfrm>
              <a:off x="528" y="2268"/>
              <a:ext cx="1" cy="84"/>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33" name="Line 60"/>
            <p:cNvSpPr>
              <a:spLocks noChangeShapeType="1"/>
            </p:cNvSpPr>
            <p:nvPr/>
          </p:nvSpPr>
          <p:spPr bwMode="auto">
            <a:xfrm>
              <a:off x="450" y="2346"/>
              <a:ext cx="72" cy="1"/>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34" name="Line 61"/>
            <p:cNvSpPr>
              <a:spLocks noChangeShapeType="1"/>
            </p:cNvSpPr>
            <p:nvPr/>
          </p:nvSpPr>
          <p:spPr bwMode="auto">
            <a:xfrm>
              <a:off x="522" y="2274"/>
              <a:ext cx="1" cy="72"/>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35" name="Line 62"/>
            <p:cNvSpPr>
              <a:spLocks noChangeShapeType="1"/>
            </p:cNvSpPr>
            <p:nvPr/>
          </p:nvSpPr>
          <p:spPr bwMode="auto">
            <a:xfrm>
              <a:off x="444" y="2268"/>
              <a:ext cx="84" cy="1"/>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36" name="Line 63"/>
            <p:cNvSpPr>
              <a:spLocks noChangeShapeType="1"/>
            </p:cNvSpPr>
            <p:nvPr/>
          </p:nvSpPr>
          <p:spPr bwMode="auto">
            <a:xfrm>
              <a:off x="444" y="2268"/>
              <a:ext cx="1" cy="84"/>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37" name="Line 64"/>
            <p:cNvSpPr>
              <a:spLocks noChangeShapeType="1"/>
            </p:cNvSpPr>
            <p:nvPr/>
          </p:nvSpPr>
          <p:spPr bwMode="auto">
            <a:xfrm>
              <a:off x="450" y="2274"/>
              <a:ext cx="72" cy="1"/>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38" name="Line 65"/>
            <p:cNvSpPr>
              <a:spLocks noChangeShapeType="1"/>
            </p:cNvSpPr>
            <p:nvPr/>
          </p:nvSpPr>
          <p:spPr bwMode="auto">
            <a:xfrm>
              <a:off x="450" y="2274"/>
              <a:ext cx="1" cy="72"/>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39" name="Line 66"/>
            <p:cNvSpPr>
              <a:spLocks noChangeShapeType="1"/>
            </p:cNvSpPr>
            <p:nvPr/>
          </p:nvSpPr>
          <p:spPr bwMode="auto">
            <a:xfrm>
              <a:off x="474" y="2286"/>
              <a:ext cx="1"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40" name="Line 67"/>
            <p:cNvSpPr>
              <a:spLocks noChangeShapeType="1"/>
            </p:cNvSpPr>
            <p:nvPr/>
          </p:nvSpPr>
          <p:spPr bwMode="auto">
            <a:xfrm>
              <a:off x="480" y="2292"/>
              <a:ext cx="1" cy="3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41" name="Line 68"/>
            <p:cNvSpPr>
              <a:spLocks noChangeShapeType="1"/>
            </p:cNvSpPr>
            <p:nvPr/>
          </p:nvSpPr>
          <p:spPr bwMode="auto">
            <a:xfrm>
              <a:off x="486" y="2298"/>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42" name="Line 69"/>
            <p:cNvSpPr>
              <a:spLocks noChangeShapeType="1"/>
            </p:cNvSpPr>
            <p:nvPr/>
          </p:nvSpPr>
          <p:spPr bwMode="auto">
            <a:xfrm>
              <a:off x="492" y="2304"/>
              <a:ext cx="1" cy="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943" name="Line 70"/>
            <p:cNvSpPr>
              <a:spLocks noChangeShapeType="1"/>
            </p:cNvSpPr>
            <p:nvPr/>
          </p:nvSpPr>
          <p:spPr bwMode="auto">
            <a:xfrm>
              <a:off x="498" y="2310"/>
              <a:ext cx="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grpSp>
      <p:grpSp>
        <p:nvGrpSpPr>
          <p:cNvPr id="31749" name="Group 71"/>
          <p:cNvGrpSpPr>
            <a:grpSpLocks noChangeAspect="1"/>
          </p:cNvGrpSpPr>
          <p:nvPr/>
        </p:nvGrpSpPr>
        <p:grpSpPr bwMode="auto">
          <a:xfrm>
            <a:off x="4800600" y="1371600"/>
            <a:ext cx="4038600" cy="2468563"/>
            <a:chOff x="1728" y="1460"/>
            <a:chExt cx="2316" cy="1416"/>
          </a:xfrm>
        </p:grpSpPr>
        <p:sp>
          <p:nvSpPr>
            <p:cNvPr id="31812" name="AutoShape 72"/>
            <p:cNvSpPr>
              <a:spLocks noChangeAspect="1" noChangeArrowheads="1" noTextEdit="1"/>
            </p:cNvSpPr>
            <p:nvPr/>
          </p:nvSpPr>
          <p:spPr bwMode="auto">
            <a:xfrm>
              <a:off x="1728" y="1460"/>
              <a:ext cx="2304" cy="1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A50021"/>
                </a:solidFill>
              </a:endParaRPr>
            </a:p>
          </p:txBody>
        </p:sp>
        <p:sp>
          <p:nvSpPr>
            <p:cNvPr id="31813" name="Rectangle 73"/>
            <p:cNvSpPr>
              <a:spLocks noChangeArrowheads="1"/>
            </p:cNvSpPr>
            <p:nvPr/>
          </p:nvSpPr>
          <p:spPr bwMode="auto">
            <a:xfrm>
              <a:off x="1728" y="1460"/>
              <a:ext cx="2310" cy="14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14" name="Rectangle 74"/>
            <p:cNvSpPr>
              <a:spLocks noChangeArrowheads="1"/>
            </p:cNvSpPr>
            <p:nvPr/>
          </p:nvSpPr>
          <p:spPr bwMode="auto">
            <a:xfrm>
              <a:off x="1728" y="1460"/>
              <a:ext cx="2316" cy="14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15" name="Rectangle 75"/>
            <p:cNvSpPr>
              <a:spLocks noChangeArrowheads="1"/>
            </p:cNvSpPr>
            <p:nvPr/>
          </p:nvSpPr>
          <p:spPr bwMode="auto">
            <a:xfrm>
              <a:off x="1782" y="1514"/>
              <a:ext cx="2202" cy="1302"/>
            </a:xfrm>
            <a:prstGeom prst="rect">
              <a:avLst/>
            </a:prstGeom>
            <a:noFill/>
            <a:ln w="9525">
              <a:solidFill>
                <a:srgbClr val="555555"/>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16" name="Rectangle 76"/>
            <p:cNvSpPr>
              <a:spLocks noChangeArrowheads="1"/>
            </p:cNvSpPr>
            <p:nvPr/>
          </p:nvSpPr>
          <p:spPr bwMode="auto">
            <a:xfrm>
              <a:off x="2304" y="1532"/>
              <a:ext cx="1662" cy="990"/>
            </a:xfrm>
            <a:prstGeom prst="rect">
              <a:avLst/>
            </a:prstGeom>
            <a:noFill/>
            <a:ln w="9525">
              <a:solidFill>
                <a:srgbClr val="555555"/>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17" name="Rectangle 77"/>
            <p:cNvSpPr>
              <a:spLocks noChangeArrowheads="1"/>
            </p:cNvSpPr>
            <p:nvPr/>
          </p:nvSpPr>
          <p:spPr bwMode="auto">
            <a:xfrm>
              <a:off x="2370" y="2468"/>
              <a:ext cx="210" cy="48"/>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18" name="Rectangle 78"/>
            <p:cNvSpPr>
              <a:spLocks noChangeArrowheads="1"/>
            </p:cNvSpPr>
            <p:nvPr/>
          </p:nvSpPr>
          <p:spPr bwMode="auto">
            <a:xfrm>
              <a:off x="2376" y="2474"/>
              <a:ext cx="204" cy="48"/>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19" name="Rectangle 79"/>
            <p:cNvSpPr>
              <a:spLocks noChangeArrowheads="1"/>
            </p:cNvSpPr>
            <p:nvPr/>
          </p:nvSpPr>
          <p:spPr bwMode="auto">
            <a:xfrm>
              <a:off x="2574" y="2180"/>
              <a:ext cx="216" cy="336"/>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0" name="Rectangle 80"/>
            <p:cNvSpPr>
              <a:spLocks noChangeArrowheads="1"/>
            </p:cNvSpPr>
            <p:nvPr/>
          </p:nvSpPr>
          <p:spPr bwMode="auto">
            <a:xfrm>
              <a:off x="2580" y="2186"/>
              <a:ext cx="210" cy="336"/>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1" name="Rectangle 81"/>
            <p:cNvSpPr>
              <a:spLocks noChangeArrowheads="1"/>
            </p:cNvSpPr>
            <p:nvPr/>
          </p:nvSpPr>
          <p:spPr bwMode="auto">
            <a:xfrm>
              <a:off x="2784" y="2324"/>
              <a:ext cx="210" cy="192"/>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2" name="Rectangle 82"/>
            <p:cNvSpPr>
              <a:spLocks noChangeArrowheads="1"/>
            </p:cNvSpPr>
            <p:nvPr/>
          </p:nvSpPr>
          <p:spPr bwMode="auto">
            <a:xfrm>
              <a:off x="2790" y="2330"/>
              <a:ext cx="204" cy="19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3" name="Rectangle 83"/>
            <p:cNvSpPr>
              <a:spLocks noChangeArrowheads="1"/>
            </p:cNvSpPr>
            <p:nvPr/>
          </p:nvSpPr>
          <p:spPr bwMode="auto">
            <a:xfrm>
              <a:off x="2988" y="1652"/>
              <a:ext cx="210" cy="864"/>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4" name="Rectangle 84"/>
            <p:cNvSpPr>
              <a:spLocks noChangeArrowheads="1"/>
            </p:cNvSpPr>
            <p:nvPr/>
          </p:nvSpPr>
          <p:spPr bwMode="auto">
            <a:xfrm>
              <a:off x="2994" y="1658"/>
              <a:ext cx="204" cy="864"/>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5" name="Rectangle 85"/>
            <p:cNvSpPr>
              <a:spLocks noChangeArrowheads="1"/>
            </p:cNvSpPr>
            <p:nvPr/>
          </p:nvSpPr>
          <p:spPr bwMode="auto">
            <a:xfrm>
              <a:off x="3192" y="1550"/>
              <a:ext cx="210" cy="966"/>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6" name="Rectangle 86"/>
            <p:cNvSpPr>
              <a:spLocks noChangeArrowheads="1"/>
            </p:cNvSpPr>
            <p:nvPr/>
          </p:nvSpPr>
          <p:spPr bwMode="auto">
            <a:xfrm>
              <a:off x="3198" y="1556"/>
              <a:ext cx="204" cy="966"/>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7" name="Rectangle 87"/>
            <p:cNvSpPr>
              <a:spLocks noChangeArrowheads="1"/>
            </p:cNvSpPr>
            <p:nvPr/>
          </p:nvSpPr>
          <p:spPr bwMode="auto">
            <a:xfrm>
              <a:off x="3396" y="2228"/>
              <a:ext cx="216" cy="288"/>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8" name="Rectangle 88"/>
            <p:cNvSpPr>
              <a:spLocks noChangeArrowheads="1"/>
            </p:cNvSpPr>
            <p:nvPr/>
          </p:nvSpPr>
          <p:spPr bwMode="auto">
            <a:xfrm>
              <a:off x="3402" y="2234"/>
              <a:ext cx="210" cy="288"/>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29" name="Rectangle 89"/>
            <p:cNvSpPr>
              <a:spLocks noChangeArrowheads="1"/>
            </p:cNvSpPr>
            <p:nvPr/>
          </p:nvSpPr>
          <p:spPr bwMode="auto">
            <a:xfrm>
              <a:off x="3606" y="2276"/>
              <a:ext cx="210" cy="240"/>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30" name="Rectangle 90"/>
            <p:cNvSpPr>
              <a:spLocks noChangeArrowheads="1"/>
            </p:cNvSpPr>
            <p:nvPr/>
          </p:nvSpPr>
          <p:spPr bwMode="auto">
            <a:xfrm>
              <a:off x="3612" y="2282"/>
              <a:ext cx="204" cy="24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31" name="Rectangle 91"/>
            <p:cNvSpPr>
              <a:spLocks noChangeArrowheads="1"/>
            </p:cNvSpPr>
            <p:nvPr/>
          </p:nvSpPr>
          <p:spPr bwMode="auto">
            <a:xfrm>
              <a:off x="2976" y="2654"/>
              <a:ext cx="330"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32" name="Line 92"/>
            <p:cNvSpPr>
              <a:spLocks noChangeShapeType="1"/>
            </p:cNvSpPr>
            <p:nvPr/>
          </p:nvSpPr>
          <p:spPr bwMode="auto">
            <a:xfrm>
              <a:off x="2370" y="2516"/>
              <a:ext cx="1536"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33" name="Line 93"/>
            <p:cNvSpPr>
              <a:spLocks noChangeShapeType="1"/>
            </p:cNvSpPr>
            <p:nvPr/>
          </p:nvSpPr>
          <p:spPr bwMode="auto">
            <a:xfrm>
              <a:off x="2370"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34" name="Rectangle 94"/>
            <p:cNvSpPr>
              <a:spLocks noChangeArrowheads="1"/>
            </p:cNvSpPr>
            <p:nvPr/>
          </p:nvSpPr>
          <p:spPr bwMode="auto">
            <a:xfrm>
              <a:off x="2280" y="2546"/>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3600</a:t>
              </a:r>
              <a:endParaRPr lang="en-US" altLang="en-US" sz="2400">
                <a:solidFill>
                  <a:srgbClr val="A50021"/>
                </a:solidFill>
                <a:latin typeface="Times New Roman" panose="02020603050405020304" pitchFamily="18" charset="0"/>
              </a:endParaRPr>
            </a:p>
          </p:txBody>
        </p:sp>
        <p:sp>
          <p:nvSpPr>
            <p:cNvPr id="31835" name="Line 95"/>
            <p:cNvSpPr>
              <a:spLocks noChangeShapeType="1"/>
            </p:cNvSpPr>
            <p:nvPr/>
          </p:nvSpPr>
          <p:spPr bwMode="auto">
            <a:xfrm>
              <a:off x="2574"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36" name="Line 96"/>
            <p:cNvSpPr>
              <a:spLocks noChangeShapeType="1"/>
            </p:cNvSpPr>
            <p:nvPr/>
          </p:nvSpPr>
          <p:spPr bwMode="auto">
            <a:xfrm>
              <a:off x="2784"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37" name="Line 97"/>
            <p:cNvSpPr>
              <a:spLocks noChangeShapeType="1"/>
            </p:cNvSpPr>
            <p:nvPr/>
          </p:nvSpPr>
          <p:spPr bwMode="auto">
            <a:xfrm>
              <a:off x="2988"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38" name="Rectangle 98"/>
            <p:cNvSpPr>
              <a:spLocks noChangeArrowheads="1"/>
            </p:cNvSpPr>
            <p:nvPr/>
          </p:nvSpPr>
          <p:spPr bwMode="auto">
            <a:xfrm>
              <a:off x="2898" y="2546"/>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4800</a:t>
              </a:r>
              <a:endParaRPr lang="en-US" altLang="en-US" sz="2400">
                <a:solidFill>
                  <a:srgbClr val="A50021"/>
                </a:solidFill>
                <a:latin typeface="Times New Roman" panose="02020603050405020304" pitchFamily="18" charset="0"/>
              </a:endParaRPr>
            </a:p>
          </p:txBody>
        </p:sp>
        <p:sp>
          <p:nvSpPr>
            <p:cNvPr id="31839" name="Line 99"/>
            <p:cNvSpPr>
              <a:spLocks noChangeShapeType="1"/>
            </p:cNvSpPr>
            <p:nvPr/>
          </p:nvSpPr>
          <p:spPr bwMode="auto">
            <a:xfrm>
              <a:off x="3192"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40" name="Line 100"/>
            <p:cNvSpPr>
              <a:spLocks noChangeShapeType="1"/>
            </p:cNvSpPr>
            <p:nvPr/>
          </p:nvSpPr>
          <p:spPr bwMode="auto">
            <a:xfrm>
              <a:off x="3396"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41" name="Line 101"/>
            <p:cNvSpPr>
              <a:spLocks noChangeShapeType="1"/>
            </p:cNvSpPr>
            <p:nvPr/>
          </p:nvSpPr>
          <p:spPr bwMode="auto">
            <a:xfrm>
              <a:off x="3606"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42" name="Rectangle 102"/>
            <p:cNvSpPr>
              <a:spLocks noChangeArrowheads="1"/>
            </p:cNvSpPr>
            <p:nvPr/>
          </p:nvSpPr>
          <p:spPr bwMode="auto">
            <a:xfrm>
              <a:off x="3516" y="2546"/>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6000</a:t>
              </a:r>
              <a:endParaRPr lang="en-US" altLang="en-US" sz="2400">
                <a:solidFill>
                  <a:srgbClr val="A50021"/>
                </a:solidFill>
                <a:latin typeface="Times New Roman" panose="02020603050405020304" pitchFamily="18" charset="0"/>
              </a:endParaRPr>
            </a:p>
          </p:txBody>
        </p:sp>
        <p:sp>
          <p:nvSpPr>
            <p:cNvPr id="31843" name="Line 103"/>
            <p:cNvSpPr>
              <a:spLocks noChangeShapeType="1"/>
            </p:cNvSpPr>
            <p:nvPr/>
          </p:nvSpPr>
          <p:spPr bwMode="auto">
            <a:xfrm>
              <a:off x="3810"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44" name="Rectangle 104"/>
            <p:cNvSpPr>
              <a:spLocks noChangeArrowheads="1"/>
            </p:cNvSpPr>
            <p:nvPr/>
          </p:nvSpPr>
          <p:spPr bwMode="auto">
            <a:xfrm>
              <a:off x="2994" y="2672"/>
              <a:ext cx="19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salary</a:t>
              </a:r>
              <a:endParaRPr lang="en-US" altLang="en-US" sz="2400">
                <a:solidFill>
                  <a:srgbClr val="A50021"/>
                </a:solidFill>
                <a:latin typeface="Times New Roman" panose="02020603050405020304" pitchFamily="18" charset="0"/>
              </a:endParaRPr>
            </a:p>
          </p:txBody>
        </p:sp>
        <p:sp>
          <p:nvSpPr>
            <p:cNvPr id="31845" name="Rectangle 105"/>
            <p:cNvSpPr>
              <a:spLocks noChangeArrowheads="1"/>
            </p:cNvSpPr>
            <p:nvPr/>
          </p:nvSpPr>
          <p:spPr bwMode="auto">
            <a:xfrm>
              <a:off x="1848" y="1670"/>
              <a:ext cx="90" cy="7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46" name="Line 106"/>
            <p:cNvSpPr>
              <a:spLocks noChangeShapeType="1"/>
            </p:cNvSpPr>
            <p:nvPr/>
          </p:nvSpPr>
          <p:spPr bwMode="auto">
            <a:xfrm>
              <a:off x="2304" y="1556"/>
              <a:ext cx="1" cy="960"/>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47" name="Line 107"/>
            <p:cNvSpPr>
              <a:spLocks noChangeShapeType="1"/>
            </p:cNvSpPr>
            <p:nvPr/>
          </p:nvSpPr>
          <p:spPr bwMode="auto">
            <a:xfrm>
              <a:off x="2286" y="2516"/>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48" name="Rectangle 108"/>
            <p:cNvSpPr>
              <a:spLocks noChangeArrowheads="1"/>
            </p:cNvSpPr>
            <p:nvPr/>
          </p:nvSpPr>
          <p:spPr bwMode="auto">
            <a:xfrm>
              <a:off x="2238" y="2474"/>
              <a:ext cx="4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a:t>
              </a:r>
              <a:endParaRPr lang="en-US" altLang="en-US" sz="2400">
                <a:solidFill>
                  <a:srgbClr val="A50021"/>
                </a:solidFill>
                <a:latin typeface="Times New Roman" panose="02020603050405020304" pitchFamily="18" charset="0"/>
              </a:endParaRPr>
            </a:p>
          </p:txBody>
        </p:sp>
        <p:sp>
          <p:nvSpPr>
            <p:cNvPr id="31849" name="Line 109"/>
            <p:cNvSpPr>
              <a:spLocks noChangeShapeType="1"/>
            </p:cNvSpPr>
            <p:nvPr/>
          </p:nvSpPr>
          <p:spPr bwMode="auto">
            <a:xfrm>
              <a:off x="2286" y="2282"/>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50" name="Rectangle 110"/>
            <p:cNvSpPr>
              <a:spLocks noChangeArrowheads="1"/>
            </p:cNvSpPr>
            <p:nvPr/>
          </p:nvSpPr>
          <p:spPr bwMode="auto">
            <a:xfrm>
              <a:off x="1998" y="2240"/>
              <a:ext cx="221"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0.0002</a:t>
              </a:r>
              <a:endParaRPr lang="en-US" altLang="en-US" sz="2400">
                <a:solidFill>
                  <a:srgbClr val="A50021"/>
                </a:solidFill>
                <a:latin typeface="Times New Roman" panose="02020603050405020304" pitchFamily="18" charset="0"/>
              </a:endParaRPr>
            </a:p>
          </p:txBody>
        </p:sp>
        <p:sp>
          <p:nvSpPr>
            <p:cNvPr id="31851" name="Line 111"/>
            <p:cNvSpPr>
              <a:spLocks noChangeShapeType="1"/>
            </p:cNvSpPr>
            <p:nvPr/>
          </p:nvSpPr>
          <p:spPr bwMode="auto">
            <a:xfrm>
              <a:off x="2286" y="2042"/>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52" name="Rectangle 112"/>
            <p:cNvSpPr>
              <a:spLocks noChangeArrowheads="1"/>
            </p:cNvSpPr>
            <p:nvPr/>
          </p:nvSpPr>
          <p:spPr bwMode="auto">
            <a:xfrm>
              <a:off x="1998" y="2000"/>
              <a:ext cx="2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0.0004</a:t>
              </a:r>
              <a:endParaRPr lang="en-US" altLang="en-US" sz="2400">
                <a:solidFill>
                  <a:srgbClr val="A50021"/>
                </a:solidFill>
                <a:latin typeface="Times New Roman" panose="02020603050405020304" pitchFamily="18" charset="0"/>
              </a:endParaRPr>
            </a:p>
          </p:txBody>
        </p:sp>
        <p:sp>
          <p:nvSpPr>
            <p:cNvPr id="31853" name="Line 113"/>
            <p:cNvSpPr>
              <a:spLocks noChangeShapeType="1"/>
            </p:cNvSpPr>
            <p:nvPr/>
          </p:nvSpPr>
          <p:spPr bwMode="auto">
            <a:xfrm>
              <a:off x="2286" y="1808"/>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54" name="Rectangle 114"/>
            <p:cNvSpPr>
              <a:spLocks noChangeArrowheads="1"/>
            </p:cNvSpPr>
            <p:nvPr/>
          </p:nvSpPr>
          <p:spPr bwMode="auto">
            <a:xfrm>
              <a:off x="1998" y="1766"/>
              <a:ext cx="2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0.0006</a:t>
              </a:r>
              <a:endParaRPr lang="en-US" altLang="en-US" sz="2400">
                <a:solidFill>
                  <a:srgbClr val="A50021"/>
                </a:solidFill>
                <a:latin typeface="Times New Roman" panose="02020603050405020304" pitchFamily="18" charset="0"/>
              </a:endParaRPr>
            </a:p>
          </p:txBody>
        </p:sp>
        <p:sp>
          <p:nvSpPr>
            <p:cNvPr id="31855" name="Line 115"/>
            <p:cNvSpPr>
              <a:spLocks noChangeShapeType="1"/>
            </p:cNvSpPr>
            <p:nvPr/>
          </p:nvSpPr>
          <p:spPr bwMode="auto">
            <a:xfrm>
              <a:off x="2286" y="1574"/>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56" name="Rectangle 116"/>
            <p:cNvSpPr>
              <a:spLocks noChangeArrowheads="1"/>
            </p:cNvSpPr>
            <p:nvPr/>
          </p:nvSpPr>
          <p:spPr bwMode="auto">
            <a:xfrm>
              <a:off x="1998" y="1532"/>
              <a:ext cx="2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0.0008</a:t>
              </a:r>
              <a:endParaRPr lang="en-US" altLang="en-US" sz="2400">
                <a:solidFill>
                  <a:srgbClr val="A50021"/>
                </a:solidFill>
                <a:latin typeface="Times New Roman" panose="02020603050405020304" pitchFamily="18" charset="0"/>
              </a:endParaRPr>
            </a:p>
          </p:txBody>
        </p:sp>
        <p:sp>
          <p:nvSpPr>
            <p:cNvPr id="31857" name="Rectangle 117"/>
            <p:cNvSpPr>
              <a:spLocks noChangeArrowheads="1"/>
            </p:cNvSpPr>
            <p:nvPr/>
          </p:nvSpPr>
          <p:spPr bwMode="auto">
            <a:xfrm>
              <a:off x="1866" y="1688"/>
              <a:ext cx="5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D</a:t>
              </a:r>
              <a:endParaRPr lang="en-US" altLang="en-US" sz="2400">
                <a:solidFill>
                  <a:srgbClr val="A50021"/>
                </a:solidFill>
                <a:latin typeface="Times New Roman" panose="02020603050405020304" pitchFamily="18" charset="0"/>
              </a:endParaRPr>
            </a:p>
          </p:txBody>
        </p:sp>
        <p:sp>
          <p:nvSpPr>
            <p:cNvPr id="31858" name="Rectangle 118"/>
            <p:cNvSpPr>
              <a:spLocks noChangeArrowheads="1"/>
            </p:cNvSpPr>
            <p:nvPr/>
          </p:nvSpPr>
          <p:spPr bwMode="auto">
            <a:xfrm>
              <a:off x="1866" y="1790"/>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e</a:t>
              </a:r>
              <a:endParaRPr lang="en-US" altLang="en-US" sz="2400">
                <a:solidFill>
                  <a:srgbClr val="A50021"/>
                </a:solidFill>
                <a:latin typeface="Times New Roman" panose="02020603050405020304" pitchFamily="18" charset="0"/>
              </a:endParaRPr>
            </a:p>
          </p:txBody>
        </p:sp>
        <p:sp>
          <p:nvSpPr>
            <p:cNvPr id="31859" name="Rectangle 119"/>
            <p:cNvSpPr>
              <a:spLocks noChangeArrowheads="1"/>
            </p:cNvSpPr>
            <p:nvPr/>
          </p:nvSpPr>
          <p:spPr bwMode="auto">
            <a:xfrm>
              <a:off x="1866" y="1892"/>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n</a:t>
              </a:r>
              <a:endParaRPr lang="en-US" altLang="en-US" sz="2400">
                <a:solidFill>
                  <a:srgbClr val="A50021"/>
                </a:solidFill>
                <a:latin typeface="Times New Roman" panose="02020603050405020304" pitchFamily="18" charset="0"/>
              </a:endParaRPr>
            </a:p>
          </p:txBody>
        </p:sp>
        <p:sp>
          <p:nvSpPr>
            <p:cNvPr id="31860" name="Rectangle 120"/>
            <p:cNvSpPr>
              <a:spLocks noChangeArrowheads="1"/>
            </p:cNvSpPr>
            <p:nvPr/>
          </p:nvSpPr>
          <p:spPr bwMode="auto">
            <a:xfrm>
              <a:off x="1866" y="1994"/>
              <a:ext cx="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s</a:t>
              </a:r>
              <a:endParaRPr lang="en-US" altLang="en-US" sz="2400">
                <a:solidFill>
                  <a:srgbClr val="A50021"/>
                </a:solidFill>
                <a:latin typeface="Times New Roman" panose="02020603050405020304" pitchFamily="18" charset="0"/>
              </a:endParaRPr>
            </a:p>
          </p:txBody>
        </p:sp>
        <p:sp>
          <p:nvSpPr>
            <p:cNvPr id="31861" name="Rectangle 121"/>
            <p:cNvSpPr>
              <a:spLocks noChangeArrowheads="1"/>
            </p:cNvSpPr>
            <p:nvPr/>
          </p:nvSpPr>
          <p:spPr bwMode="auto">
            <a:xfrm>
              <a:off x="1866" y="2096"/>
              <a:ext cx="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i</a:t>
              </a:r>
              <a:endParaRPr lang="en-US" altLang="en-US" sz="2400">
                <a:solidFill>
                  <a:srgbClr val="A50021"/>
                </a:solidFill>
                <a:latin typeface="Times New Roman" panose="02020603050405020304" pitchFamily="18" charset="0"/>
              </a:endParaRPr>
            </a:p>
          </p:txBody>
        </p:sp>
        <p:sp>
          <p:nvSpPr>
            <p:cNvPr id="31862" name="Rectangle 122"/>
            <p:cNvSpPr>
              <a:spLocks noChangeArrowheads="1"/>
            </p:cNvSpPr>
            <p:nvPr/>
          </p:nvSpPr>
          <p:spPr bwMode="auto">
            <a:xfrm>
              <a:off x="1866" y="2198"/>
              <a:ext cx="2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t</a:t>
              </a:r>
              <a:endParaRPr lang="en-US" altLang="en-US" sz="2400">
                <a:solidFill>
                  <a:srgbClr val="A50021"/>
                </a:solidFill>
                <a:latin typeface="Times New Roman" panose="02020603050405020304" pitchFamily="18" charset="0"/>
              </a:endParaRPr>
            </a:p>
          </p:txBody>
        </p:sp>
        <p:sp>
          <p:nvSpPr>
            <p:cNvPr id="31863" name="Rectangle 123"/>
            <p:cNvSpPr>
              <a:spLocks noChangeArrowheads="1"/>
            </p:cNvSpPr>
            <p:nvPr/>
          </p:nvSpPr>
          <p:spPr bwMode="auto">
            <a:xfrm>
              <a:off x="1866" y="2300"/>
              <a:ext cx="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y</a:t>
              </a:r>
              <a:endParaRPr lang="en-US" altLang="en-US" sz="2400">
                <a:solidFill>
                  <a:srgbClr val="A50021"/>
                </a:solidFill>
                <a:latin typeface="Times New Roman" panose="02020603050405020304" pitchFamily="18" charset="0"/>
              </a:endParaRPr>
            </a:p>
          </p:txBody>
        </p:sp>
        <p:sp>
          <p:nvSpPr>
            <p:cNvPr id="31864" name="Rectangle 124"/>
            <p:cNvSpPr>
              <a:spLocks noChangeArrowheads="1"/>
            </p:cNvSpPr>
            <p:nvPr/>
          </p:nvSpPr>
          <p:spPr bwMode="auto">
            <a:xfrm>
              <a:off x="1788" y="2720"/>
              <a:ext cx="96" cy="96"/>
            </a:xfrm>
            <a:prstGeom prst="rect">
              <a:avLst/>
            </a:prstGeom>
            <a:solidFill>
              <a:srgbClr val="AAAA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865" name="Line 125"/>
            <p:cNvSpPr>
              <a:spLocks noChangeShapeType="1"/>
            </p:cNvSpPr>
            <p:nvPr/>
          </p:nvSpPr>
          <p:spPr bwMode="auto">
            <a:xfrm>
              <a:off x="1788" y="2804"/>
              <a:ext cx="84" cy="1"/>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66" name="Line 126"/>
            <p:cNvSpPr>
              <a:spLocks noChangeShapeType="1"/>
            </p:cNvSpPr>
            <p:nvPr/>
          </p:nvSpPr>
          <p:spPr bwMode="auto">
            <a:xfrm>
              <a:off x="1872" y="2720"/>
              <a:ext cx="1" cy="84"/>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67" name="Line 127"/>
            <p:cNvSpPr>
              <a:spLocks noChangeShapeType="1"/>
            </p:cNvSpPr>
            <p:nvPr/>
          </p:nvSpPr>
          <p:spPr bwMode="auto">
            <a:xfrm>
              <a:off x="1794" y="2798"/>
              <a:ext cx="72" cy="1"/>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68" name="Line 128"/>
            <p:cNvSpPr>
              <a:spLocks noChangeShapeType="1"/>
            </p:cNvSpPr>
            <p:nvPr/>
          </p:nvSpPr>
          <p:spPr bwMode="auto">
            <a:xfrm>
              <a:off x="1866" y="2726"/>
              <a:ext cx="1" cy="72"/>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69" name="Line 129"/>
            <p:cNvSpPr>
              <a:spLocks noChangeShapeType="1"/>
            </p:cNvSpPr>
            <p:nvPr/>
          </p:nvSpPr>
          <p:spPr bwMode="auto">
            <a:xfrm>
              <a:off x="1788" y="2720"/>
              <a:ext cx="84" cy="1"/>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70" name="Line 130"/>
            <p:cNvSpPr>
              <a:spLocks noChangeShapeType="1"/>
            </p:cNvSpPr>
            <p:nvPr/>
          </p:nvSpPr>
          <p:spPr bwMode="auto">
            <a:xfrm>
              <a:off x="1788" y="2720"/>
              <a:ext cx="1" cy="84"/>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71" name="Line 131"/>
            <p:cNvSpPr>
              <a:spLocks noChangeShapeType="1"/>
            </p:cNvSpPr>
            <p:nvPr/>
          </p:nvSpPr>
          <p:spPr bwMode="auto">
            <a:xfrm>
              <a:off x="1794" y="2726"/>
              <a:ext cx="72" cy="1"/>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72" name="Line 132"/>
            <p:cNvSpPr>
              <a:spLocks noChangeShapeType="1"/>
            </p:cNvSpPr>
            <p:nvPr/>
          </p:nvSpPr>
          <p:spPr bwMode="auto">
            <a:xfrm>
              <a:off x="1794" y="2726"/>
              <a:ext cx="1" cy="72"/>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73" name="Line 133"/>
            <p:cNvSpPr>
              <a:spLocks noChangeShapeType="1"/>
            </p:cNvSpPr>
            <p:nvPr/>
          </p:nvSpPr>
          <p:spPr bwMode="auto">
            <a:xfrm>
              <a:off x="1818" y="2738"/>
              <a:ext cx="1"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74" name="Line 134"/>
            <p:cNvSpPr>
              <a:spLocks noChangeShapeType="1"/>
            </p:cNvSpPr>
            <p:nvPr/>
          </p:nvSpPr>
          <p:spPr bwMode="auto">
            <a:xfrm>
              <a:off x="1824" y="2744"/>
              <a:ext cx="1" cy="3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75" name="Line 135"/>
            <p:cNvSpPr>
              <a:spLocks noChangeShapeType="1"/>
            </p:cNvSpPr>
            <p:nvPr/>
          </p:nvSpPr>
          <p:spPr bwMode="auto">
            <a:xfrm>
              <a:off x="1830" y="2750"/>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76" name="Line 136"/>
            <p:cNvSpPr>
              <a:spLocks noChangeShapeType="1"/>
            </p:cNvSpPr>
            <p:nvPr/>
          </p:nvSpPr>
          <p:spPr bwMode="auto">
            <a:xfrm>
              <a:off x="1836" y="2756"/>
              <a:ext cx="1" cy="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77" name="Line 137"/>
            <p:cNvSpPr>
              <a:spLocks noChangeShapeType="1"/>
            </p:cNvSpPr>
            <p:nvPr/>
          </p:nvSpPr>
          <p:spPr bwMode="auto">
            <a:xfrm>
              <a:off x="1842" y="2762"/>
              <a:ext cx="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grpSp>
      <p:grpSp>
        <p:nvGrpSpPr>
          <p:cNvPr id="31750" name="Group 138"/>
          <p:cNvGrpSpPr>
            <a:grpSpLocks noChangeAspect="1"/>
          </p:cNvGrpSpPr>
          <p:nvPr/>
        </p:nvGrpSpPr>
        <p:grpSpPr bwMode="auto">
          <a:xfrm>
            <a:off x="457200" y="3886200"/>
            <a:ext cx="4038600" cy="2468563"/>
            <a:chOff x="1728" y="1460"/>
            <a:chExt cx="2316" cy="1416"/>
          </a:xfrm>
        </p:grpSpPr>
        <p:sp>
          <p:nvSpPr>
            <p:cNvPr id="31751" name="AutoShape 139"/>
            <p:cNvSpPr>
              <a:spLocks noChangeAspect="1" noChangeArrowheads="1" noTextEdit="1"/>
            </p:cNvSpPr>
            <p:nvPr/>
          </p:nvSpPr>
          <p:spPr bwMode="auto">
            <a:xfrm>
              <a:off x="1728" y="1460"/>
              <a:ext cx="2304" cy="1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A50021"/>
                </a:solidFill>
              </a:endParaRPr>
            </a:p>
          </p:txBody>
        </p:sp>
        <p:sp>
          <p:nvSpPr>
            <p:cNvPr id="31752" name="Rectangle 140"/>
            <p:cNvSpPr>
              <a:spLocks noChangeArrowheads="1"/>
            </p:cNvSpPr>
            <p:nvPr/>
          </p:nvSpPr>
          <p:spPr bwMode="auto">
            <a:xfrm>
              <a:off x="1728" y="1460"/>
              <a:ext cx="2310" cy="14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53" name="Rectangle 141"/>
            <p:cNvSpPr>
              <a:spLocks noChangeArrowheads="1"/>
            </p:cNvSpPr>
            <p:nvPr/>
          </p:nvSpPr>
          <p:spPr bwMode="auto">
            <a:xfrm>
              <a:off x="1728" y="1460"/>
              <a:ext cx="2316" cy="14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54" name="Rectangle 142"/>
            <p:cNvSpPr>
              <a:spLocks noChangeArrowheads="1"/>
            </p:cNvSpPr>
            <p:nvPr/>
          </p:nvSpPr>
          <p:spPr bwMode="auto">
            <a:xfrm>
              <a:off x="1782" y="1514"/>
              <a:ext cx="2202" cy="1302"/>
            </a:xfrm>
            <a:prstGeom prst="rect">
              <a:avLst/>
            </a:prstGeom>
            <a:noFill/>
            <a:ln w="9525">
              <a:solidFill>
                <a:srgbClr val="555555"/>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55" name="Rectangle 143"/>
            <p:cNvSpPr>
              <a:spLocks noChangeArrowheads="1"/>
            </p:cNvSpPr>
            <p:nvPr/>
          </p:nvSpPr>
          <p:spPr bwMode="auto">
            <a:xfrm>
              <a:off x="2304" y="1532"/>
              <a:ext cx="1662" cy="990"/>
            </a:xfrm>
            <a:prstGeom prst="rect">
              <a:avLst/>
            </a:prstGeom>
            <a:noFill/>
            <a:ln w="9525">
              <a:solidFill>
                <a:srgbClr val="555555"/>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56" name="Rectangle 144"/>
            <p:cNvSpPr>
              <a:spLocks noChangeArrowheads="1"/>
            </p:cNvSpPr>
            <p:nvPr/>
          </p:nvSpPr>
          <p:spPr bwMode="auto">
            <a:xfrm>
              <a:off x="2418" y="2402"/>
              <a:ext cx="306" cy="114"/>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57" name="Rectangle 145"/>
            <p:cNvSpPr>
              <a:spLocks noChangeArrowheads="1"/>
            </p:cNvSpPr>
            <p:nvPr/>
          </p:nvSpPr>
          <p:spPr bwMode="auto">
            <a:xfrm>
              <a:off x="2424" y="2408"/>
              <a:ext cx="300" cy="114"/>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58" name="Rectangle 146"/>
            <p:cNvSpPr>
              <a:spLocks noChangeArrowheads="1"/>
            </p:cNvSpPr>
            <p:nvPr/>
          </p:nvSpPr>
          <p:spPr bwMode="auto">
            <a:xfrm>
              <a:off x="2718" y="1784"/>
              <a:ext cx="300" cy="732"/>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59" name="Rectangle 147"/>
            <p:cNvSpPr>
              <a:spLocks noChangeArrowheads="1"/>
            </p:cNvSpPr>
            <p:nvPr/>
          </p:nvSpPr>
          <p:spPr bwMode="auto">
            <a:xfrm>
              <a:off x="2724" y="1790"/>
              <a:ext cx="294" cy="732"/>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60" name="Rectangle 148"/>
            <p:cNvSpPr>
              <a:spLocks noChangeArrowheads="1"/>
            </p:cNvSpPr>
            <p:nvPr/>
          </p:nvSpPr>
          <p:spPr bwMode="auto">
            <a:xfrm>
              <a:off x="3012" y="1550"/>
              <a:ext cx="306" cy="966"/>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61" name="Rectangle 149"/>
            <p:cNvSpPr>
              <a:spLocks noChangeArrowheads="1"/>
            </p:cNvSpPr>
            <p:nvPr/>
          </p:nvSpPr>
          <p:spPr bwMode="auto">
            <a:xfrm>
              <a:off x="3018" y="1556"/>
              <a:ext cx="300" cy="966"/>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62" name="Rectangle 150"/>
            <p:cNvSpPr>
              <a:spLocks noChangeArrowheads="1"/>
            </p:cNvSpPr>
            <p:nvPr/>
          </p:nvSpPr>
          <p:spPr bwMode="auto">
            <a:xfrm>
              <a:off x="3312" y="2096"/>
              <a:ext cx="306" cy="420"/>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63" name="Rectangle 151"/>
            <p:cNvSpPr>
              <a:spLocks noChangeArrowheads="1"/>
            </p:cNvSpPr>
            <p:nvPr/>
          </p:nvSpPr>
          <p:spPr bwMode="auto">
            <a:xfrm>
              <a:off x="3318" y="2102"/>
              <a:ext cx="300" cy="42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64" name="Rectangle 152"/>
            <p:cNvSpPr>
              <a:spLocks noChangeArrowheads="1"/>
            </p:cNvSpPr>
            <p:nvPr/>
          </p:nvSpPr>
          <p:spPr bwMode="auto">
            <a:xfrm>
              <a:off x="3612" y="2402"/>
              <a:ext cx="306" cy="114"/>
            </a:xfrm>
            <a:prstGeom prst="rect">
              <a:avLst/>
            </a:prstGeom>
            <a:noFill/>
            <a:ln w="9525">
              <a:solidFill>
                <a:srgbClr val="007F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65" name="Rectangle 153"/>
            <p:cNvSpPr>
              <a:spLocks noChangeArrowheads="1"/>
            </p:cNvSpPr>
            <p:nvPr/>
          </p:nvSpPr>
          <p:spPr bwMode="auto">
            <a:xfrm>
              <a:off x="3618" y="2408"/>
              <a:ext cx="300" cy="114"/>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66" name="Rectangle 154"/>
            <p:cNvSpPr>
              <a:spLocks noChangeArrowheads="1"/>
            </p:cNvSpPr>
            <p:nvPr/>
          </p:nvSpPr>
          <p:spPr bwMode="auto">
            <a:xfrm>
              <a:off x="2976" y="2654"/>
              <a:ext cx="330"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67" name="Line 155"/>
            <p:cNvSpPr>
              <a:spLocks noChangeShapeType="1"/>
            </p:cNvSpPr>
            <p:nvPr/>
          </p:nvSpPr>
          <p:spPr bwMode="auto">
            <a:xfrm>
              <a:off x="2370" y="2516"/>
              <a:ext cx="1536"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68" name="Line 156"/>
            <p:cNvSpPr>
              <a:spLocks noChangeShapeType="1"/>
            </p:cNvSpPr>
            <p:nvPr/>
          </p:nvSpPr>
          <p:spPr bwMode="auto">
            <a:xfrm>
              <a:off x="2418"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69" name="Rectangle 157"/>
            <p:cNvSpPr>
              <a:spLocks noChangeArrowheads="1"/>
            </p:cNvSpPr>
            <p:nvPr/>
          </p:nvSpPr>
          <p:spPr bwMode="auto">
            <a:xfrm>
              <a:off x="2328" y="2546"/>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3700</a:t>
              </a:r>
              <a:endParaRPr lang="en-US" altLang="en-US" sz="2400">
                <a:solidFill>
                  <a:srgbClr val="A50021"/>
                </a:solidFill>
                <a:latin typeface="Times New Roman" panose="02020603050405020304" pitchFamily="18" charset="0"/>
              </a:endParaRPr>
            </a:p>
          </p:txBody>
        </p:sp>
        <p:sp>
          <p:nvSpPr>
            <p:cNvPr id="31770" name="Line 158"/>
            <p:cNvSpPr>
              <a:spLocks noChangeShapeType="1"/>
            </p:cNvSpPr>
            <p:nvPr/>
          </p:nvSpPr>
          <p:spPr bwMode="auto">
            <a:xfrm>
              <a:off x="2718"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71" name="Rectangle 159"/>
            <p:cNvSpPr>
              <a:spLocks noChangeArrowheads="1"/>
            </p:cNvSpPr>
            <p:nvPr/>
          </p:nvSpPr>
          <p:spPr bwMode="auto">
            <a:xfrm>
              <a:off x="2628" y="2546"/>
              <a:ext cx="161"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4300</a:t>
              </a:r>
              <a:endParaRPr lang="en-US" altLang="en-US" sz="2400">
                <a:solidFill>
                  <a:srgbClr val="A50021"/>
                </a:solidFill>
                <a:latin typeface="Times New Roman" panose="02020603050405020304" pitchFamily="18" charset="0"/>
              </a:endParaRPr>
            </a:p>
          </p:txBody>
        </p:sp>
        <p:sp>
          <p:nvSpPr>
            <p:cNvPr id="31772" name="Line 160"/>
            <p:cNvSpPr>
              <a:spLocks noChangeShapeType="1"/>
            </p:cNvSpPr>
            <p:nvPr/>
          </p:nvSpPr>
          <p:spPr bwMode="auto">
            <a:xfrm>
              <a:off x="3012"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73" name="Rectangle 161"/>
            <p:cNvSpPr>
              <a:spLocks noChangeArrowheads="1"/>
            </p:cNvSpPr>
            <p:nvPr/>
          </p:nvSpPr>
          <p:spPr bwMode="auto">
            <a:xfrm>
              <a:off x="2922" y="2546"/>
              <a:ext cx="161"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4900</a:t>
              </a:r>
              <a:endParaRPr lang="en-US" altLang="en-US" sz="2400">
                <a:solidFill>
                  <a:srgbClr val="A50021"/>
                </a:solidFill>
                <a:latin typeface="Times New Roman" panose="02020603050405020304" pitchFamily="18" charset="0"/>
              </a:endParaRPr>
            </a:p>
          </p:txBody>
        </p:sp>
        <p:sp>
          <p:nvSpPr>
            <p:cNvPr id="31774" name="Line 162"/>
            <p:cNvSpPr>
              <a:spLocks noChangeShapeType="1"/>
            </p:cNvSpPr>
            <p:nvPr/>
          </p:nvSpPr>
          <p:spPr bwMode="auto">
            <a:xfrm>
              <a:off x="3312"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75" name="Rectangle 163"/>
            <p:cNvSpPr>
              <a:spLocks noChangeArrowheads="1"/>
            </p:cNvSpPr>
            <p:nvPr/>
          </p:nvSpPr>
          <p:spPr bwMode="auto">
            <a:xfrm>
              <a:off x="3222" y="2546"/>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5500</a:t>
              </a:r>
              <a:endParaRPr lang="en-US" altLang="en-US" sz="2400">
                <a:solidFill>
                  <a:srgbClr val="A50021"/>
                </a:solidFill>
                <a:latin typeface="Times New Roman" panose="02020603050405020304" pitchFamily="18" charset="0"/>
              </a:endParaRPr>
            </a:p>
          </p:txBody>
        </p:sp>
        <p:sp>
          <p:nvSpPr>
            <p:cNvPr id="31776" name="Line 164"/>
            <p:cNvSpPr>
              <a:spLocks noChangeShapeType="1"/>
            </p:cNvSpPr>
            <p:nvPr/>
          </p:nvSpPr>
          <p:spPr bwMode="auto">
            <a:xfrm>
              <a:off x="3612"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77" name="Rectangle 165"/>
            <p:cNvSpPr>
              <a:spLocks noChangeArrowheads="1"/>
            </p:cNvSpPr>
            <p:nvPr/>
          </p:nvSpPr>
          <p:spPr bwMode="auto">
            <a:xfrm>
              <a:off x="3522" y="2546"/>
              <a:ext cx="161"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6100</a:t>
              </a:r>
              <a:endParaRPr lang="en-US" altLang="en-US" sz="2400">
                <a:solidFill>
                  <a:srgbClr val="A50021"/>
                </a:solidFill>
                <a:latin typeface="Times New Roman" panose="02020603050405020304" pitchFamily="18" charset="0"/>
              </a:endParaRPr>
            </a:p>
          </p:txBody>
        </p:sp>
        <p:sp>
          <p:nvSpPr>
            <p:cNvPr id="31778" name="Line 166"/>
            <p:cNvSpPr>
              <a:spLocks noChangeShapeType="1"/>
            </p:cNvSpPr>
            <p:nvPr/>
          </p:nvSpPr>
          <p:spPr bwMode="auto">
            <a:xfrm>
              <a:off x="3912" y="2516"/>
              <a:ext cx="1" cy="18"/>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79" name="Rectangle 167"/>
            <p:cNvSpPr>
              <a:spLocks noChangeArrowheads="1"/>
            </p:cNvSpPr>
            <p:nvPr/>
          </p:nvSpPr>
          <p:spPr bwMode="auto">
            <a:xfrm>
              <a:off x="3780" y="2546"/>
              <a:ext cx="16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6700</a:t>
              </a:r>
              <a:endParaRPr lang="en-US" altLang="en-US" sz="2400">
                <a:solidFill>
                  <a:srgbClr val="A50021"/>
                </a:solidFill>
                <a:latin typeface="Times New Roman" panose="02020603050405020304" pitchFamily="18" charset="0"/>
              </a:endParaRPr>
            </a:p>
          </p:txBody>
        </p:sp>
        <p:sp>
          <p:nvSpPr>
            <p:cNvPr id="31780" name="Rectangle 168"/>
            <p:cNvSpPr>
              <a:spLocks noChangeArrowheads="1"/>
            </p:cNvSpPr>
            <p:nvPr/>
          </p:nvSpPr>
          <p:spPr bwMode="auto">
            <a:xfrm>
              <a:off x="2994" y="2672"/>
              <a:ext cx="19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salary</a:t>
              </a:r>
              <a:endParaRPr lang="en-US" altLang="en-US" sz="2400">
                <a:solidFill>
                  <a:srgbClr val="A50021"/>
                </a:solidFill>
                <a:latin typeface="Times New Roman" panose="02020603050405020304" pitchFamily="18" charset="0"/>
              </a:endParaRPr>
            </a:p>
          </p:txBody>
        </p:sp>
        <p:sp>
          <p:nvSpPr>
            <p:cNvPr id="31781" name="Rectangle 169"/>
            <p:cNvSpPr>
              <a:spLocks noChangeArrowheads="1"/>
            </p:cNvSpPr>
            <p:nvPr/>
          </p:nvSpPr>
          <p:spPr bwMode="auto">
            <a:xfrm>
              <a:off x="1848" y="1670"/>
              <a:ext cx="90" cy="7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82" name="Line 170"/>
            <p:cNvSpPr>
              <a:spLocks noChangeShapeType="1"/>
            </p:cNvSpPr>
            <p:nvPr/>
          </p:nvSpPr>
          <p:spPr bwMode="auto">
            <a:xfrm>
              <a:off x="2304" y="1556"/>
              <a:ext cx="1" cy="960"/>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83" name="Line 171"/>
            <p:cNvSpPr>
              <a:spLocks noChangeShapeType="1"/>
            </p:cNvSpPr>
            <p:nvPr/>
          </p:nvSpPr>
          <p:spPr bwMode="auto">
            <a:xfrm>
              <a:off x="2286" y="2516"/>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84" name="Rectangle 172"/>
            <p:cNvSpPr>
              <a:spLocks noChangeArrowheads="1"/>
            </p:cNvSpPr>
            <p:nvPr/>
          </p:nvSpPr>
          <p:spPr bwMode="auto">
            <a:xfrm>
              <a:off x="2238" y="2474"/>
              <a:ext cx="40"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a:t>
              </a:r>
              <a:endParaRPr lang="en-US" altLang="en-US" sz="2400">
                <a:solidFill>
                  <a:srgbClr val="A50021"/>
                </a:solidFill>
                <a:latin typeface="Times New Roman" panose="02020603050405020304" pitchFamily="18" charset="0"/>
              </a:endParaRPr>
            </a:p>
          </p:txBody>
        </p:sp>
        <p:sp>
          <p:nvSpPr>
            <p:cNvPr id="31785" name="Line 173"/>
            <p:cNvSpPr>
              <a:spLocks noChangeShapeType="1"/>
            </p:cNvSpPr>
            <p:nvPr/>
          </p:nvSpPr>
          <p:spPr bwMode="auto">
            <a:xfrm>
              <a:off x="2286" y="2234"/>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86" name="Rectangle 174"/>
            <p:cNvSpPr>
              <a:spLocks noChangeArrowheads="1"/>
            </p:cNvSpPr>
            <p:nvPr/>
          </p:nvSpPr>
          <p:spPr bwMode="auto">
            <a:xfrm>
              <a:off x="1998" y="2192"/>
              <a:ext cx="221" cy="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0.0002</a:t>
              </a:r>
              <a:endParaRPr lang="en-US" altLang="en-US" sz="2400">
                <a:solidFill>
                  <a:srgbClr val="A50021"/>
                </a:solidFill>
                <a:latin typeface="Times New Roman" panose="02020603050405020304" pitchFamily="18" charset="0"/>
              </a:endParaRPr>
            </a:p>
          </p:txBody>
        </p:sp>
        <p:sp>
          <p:nvSpPr>
            <p:cNvPr id="31787" name="Line 175"/>
            <p:cNvSpPr>
              <a:spLocks noChangeShapeType="1"/>
            </p:cNvSpPr>
            <p:nvPr/>
          </p:nvSpPr>
          <p:spPr bwMode="auto">
            <a:xfrm>
              <a:off x="2286" y="1952"/>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88" name="Rectangle 176"/>
            <p:cNvSpPr>
              <a:spLocks noChangeArrowheads="1"/>
            </p:cNvSpPr>
            <p:nvPr/>
          </p:nvSpPr>
          <p:spPr bwMode="auto">
            <a:xfrm>
              <a:off x="1998" y="1910"/>
              <a:ext cx="2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0.0004</a:t>
              </a:r>
              <a:endParaRPr lang="en-US" altLang="en-US" sz="2400">
                <a:solidFill>
                  <a:srgbClr val="A50021"/>
                </a:solidFill>
                <a:latin typeface="Times New Roman" panose="02020603050405020304" pitchFamily="18" charset="0"/>
              </a:endParaRPr>
            </a:p>
          </p:txBody>
        </p:sp>
        <p:sp>
          <p:nvSpPr>
            <p:cNvPr id="31789" name="Line 177"/>
            <p:cNvSpPr>
              <a:spLocks noChangeShapeType="1"/>
            </p:cNvSpPr>
            <p:nvPr/>
          </p:nvSpPr>
          <p:spPr bwMode="auto">
            <a:xfrm>
              <a:off x="2286" y="1670"/>
              <a:ext cx="18" cy="1"/>
            </a:xfrm>
            <a:prstGeom prst="line">
              <a:avLst/>
            </a:prstGeom>
            <a:noFill/>
            <a:ln w="9525">
              <a:solidFill>
                <a:srgbClr val="555555"/>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790" name="Rectangle 178"/>
            <p:cNvSpPr>
              <a:spLocks noChangeArrowheads="1"/>
            </p:cNvSpPr>
            <p:nvPr/>
          </p:nvSpPr>
          <p:spPr bwMode="auto">
            <a:xfrm>
              <a:off x="1998" y="1628"/>
              <a:ext cx="22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0.0006</a:t>
              </a:r>
              <a:endParaRPr lang="en-US" altLang="en-US" sz="2400">
                <a:solidFill>
                  <a:srgbClr val="A50021"/>
                </a:solidFill>
                <a:latin typeface="Times New Roman" panose="02020603050405020304" pitchFamily="18" charset="0"/>
              </a:endParaRPr>
            </a:p>
          </p:txBody>
        </p:sp>
        <p:sp>
          <p:nvSpPr>
            <p:cNvPr id="31791" name="Rectangle 179"/>
            <p:cNvSpPr>
              <a:spLocks noChangeArrowheads="1"/>
            </p:cNvSpPr>
            <p:nvPr/>
          </p:nvSpPr>
          <p:spPr bwMode="auto">
            <a:xfrm>
              <a:off x="1866" y="1688"/>
              <a:ext cx="5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D</a:t>
              </a:r>
              <a:endParaRPr lang="en-US" altLang="en-US" sz="2400">
                <a:solidFill>
                  <a:srgbClr val="A50021"/>
                </a:solidFill>
                <a:latin typeface="Times New Roman" panose="02020603050405020304" pitchFamily="18" charset="0"/>
              </a:endParaRPr>
            </a:p>
          </p:txBody>
        </p:sp>
        <p:sp>
          <p:nvSpPr>
            <p:cNvPr id="31792" name="Rectangle 180"/>
            <p:cNvSpPr>
              <a:spLocks noChangeArrowheads="1"/>
            </p:cNvSpPr>
            <p:nvPr/>
          </p:nvSpPr>
          <p:spPr bwMode="auto">
            <a:xfrm>
              <a:off x="1866" y="1790"/>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e</a:t>
              </a:r>
              <a:endParaRPr lang="en-US" altLang="en-US" sz="2400">
                <a:solidFill>
                  <a:srgbClr val="A50021"/>
                </a:solidFill>
                <a:latin typeface="Times New Roman" panose="02020603050405020304" pitchFamily="18" charset="0"/>
              </a:endParaRPr>
            </a:p>
          </p:txBody>
        </p:sp>
        <p:sp>
          <p:nvSpPr>
            <p:cNvPr id="31793" name="Rectangle 181"/>
            <p:cNvSpPr>
              <a:spLocks noChangeArrowheads="1"/>
            </p:cNvSpPr>
            <p:nvPr/>
          </p:nvSpPr>
          <p:spPr bwMode="auto">
            <a:xfrm>
              <a:off x="1866" y="1892"/>
              <a:ext cx="4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n</a:t>
              </a:r>
              <a:endParaRPr lang="en-US" altLang="en-US" sz="2400">
                <a:solidFill>
                  <a:srgbClr val="A50021"/>
                </a:solidFill>
                <a:latin typeface="Times New Roman" panose="02020603050405020304" pitchFamily="18" charset="0"/>
              </a:endParaRPr>
            </a:p>
          </p:txBody>
        </p:sp>
        <p:sp>
          <p:nvSpPr>
            <p:cNvPr id="31794" name="Rectangle 182"/>
            <p:cNvSpPr>
              <a:spLocks noChangeArrowheads="1"/>
            </p:cNvSpPr>
            <p:nvPr/>
          </p:nvSpPr>
          <p:spPr bwMode="auto">
            <a:xfrm>
              <a:off x="1866" y="1994"/>
              <a:ext cx="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s</a:t>
              </a:r>
              <a:endParaRPr lang="en-US" altLang="en-US" sz="2400">
                <a:solidFill>
                  <a:srgbClr val="A50021"/>
                </a:solidFill>
                <a:latin typeface="Times New Roman" panose="02020603050405020304" pitchFamily="18" charset="0"/>
              </a:endParaRPr>
            </a:p>
          </p:txBody>
        </p:sp>
        <p:sp>
          <p:nvSpPr>
            <p:cNvPr id="31795" name="Rectangle 183"/>
            <p:cNvSpPr>
              <a:spLocks noChangeArrowheads="1"/>
            </p:cNvSpPr>
            <p:nvPr/>
          </p:nvSpPr>
          <p:spPr bwMode="auto">
            <a:xfrm>
              <a:off x="1866" y="2096"/>
              <a:ext cx="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i</a:t>
              </a:r>
              <a:endParaRPr lang="en-US" altLang="en-US" sz="2400">
                <a:solidFill>
                  <a:srgbClr val="A50021"/>
                </a:solidFill>
                <a:latin typeface="Times New Roman" panose="02020603050405020304" pitchFamily="18" charset="0"/>
              </a:endParaRPr>
            </a:p>
          </p:txBody>
        </p:sp>
        <p:sp>
          <p:nvSpPr>
            <p:cNvPr id="31796" name="Rectangle 184"/>
            <p:cNvSpPr>
              <a:spLocks noChangeArrowheads="1"/>
            </p:cNvSpPr>
            <p:nvPr/>
          </p:nvSpPr>
          <p:spPr bwMode="auto">
            <a:xfrm>
              <a:off x="1866" y="2198"/>
              <a:ext cx="2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t</a:t>
              </a:r>
              <a:endParaRPr lang="en-US" altLang="en-US" sz="2400">
                <a:solidFill>
                  <a:srgbClr val="A50021"/>
                </a:solidFill>
                <a:latin typeface="Times New Roman" panose="02020603050405020304" pitchFamily="18" charset="0"/>
              </a:endParaRPr>
            </a:p>
          </p:txBody>
        </p:sp>
        <p:sp>
          <p:nvSpPr>
            <p:cNvPr id="31797" name="Rectangle 185"/>
            <p:cNvSpPr>
              <a:spLocks noChangeArrowheads="1"/>
            </p:cNvSpPr>
            <p:nvPr/>
          </p:nvSpPr>
          <p:spPr bwMode="auto">
            <a:xfrm>
              <a:off x="1866" y="2300"/>
              <a:ext cx="3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r>
                <a:rPr lang="en-US" altLang="en-US" sz="1000">
                  <a:solidFill>
                    <a:srgbClr val="000000"/>
                  </a:solidFill>
                  <a:latin typeface="Sasfont" charset="0"/>
                </a:rPr>
                <a:t>y</a:t>
              </a:r>
              <a:endParaRPr lang="en-US" altLang="en-US" sz="2400">
                <a:solidFill>
                  <a:srgbClr val="A50021"/>
                </a:solidFill>
                <a:latin typeface="Times New Roman" panose="02020603050405020304" pitchFamily="18" charset="0"/>
              </a:endParaRPr>
            </a:p>
          </p:txBody>
        </p:sp>
        <p:sp>
          <p:nvSpPr>
            <p:cNvPr id="31798" name="Rectangle 186"/>
            <p:cNvSpPr>
              <a:spLocks noChangeArrowheads="1"/>
            </p:cNvSpPr>
            <p:nvPr/>
          </p:nvSpPr>
          <p:spPr bwMode="auto">
            <a:xfrm>
              <a:off x="1788" y="2720"/>
              <a:ext cx="96" cy="96"/>
            </a:xfrm>
            <a:prstGeom prst="rect">
              <a:avLst/>
            </a:prstGeom>
            <a:solidFill>
              <a:srgbClr val="AAAA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endParaRPr lang="en-US" altLang="en-US">
                <a:solidFill>
                  <a:srgbClr val="A50021"/>
                </a:solidFill>
              </a:endParaRPr>
            </a:p>
          </p:txBody>
        </p:sp>
        <p:sp>
          <p:nvSpPr>
            <p:cNvPr id="31799" name="Line 187"/>
            <p:cNvSpPr>
              <a:spLocks noChangeShapeType="1"/>
            </p:cNvSpPr>
            <p:nvPr/>
          </p:nvSpPr>
          <p:spPr bwMode="auto">
            <a:xfrm>
              <a:off x="1788" y="2804"/>
              <a:ext cx="84" cy="1"/>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0" name="Line 188"/>
            <p:cNvSpPr>
              <a:spLocks noChangeShapeType="1"/>
            </p:cNvSpPr>
            <p:nvPr/>
          </p:nvSpPr>
          <p:spPr bwMode="auto">
            <a:xfrm>
              <a:off x="1872" y="2720"/>
              <a:ext cx="1" cy="84"/>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1" name="Line 189"/>
            <p:cNvSpPr>
              <a:spLocks noChangeShapeType="1"/>
            </p:cNvSpPr>
            <p:nvPr/>
          </p:nvSpPr>
          <p:spPr bwMode="auto">
            <a:xfrm>
              <a:off x="1794" y="2798"/>
              <a:ext cx="72" cy="1"/>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2" name="Line 190"/>
            <p:cNvSpPr>
              <a:spLocks noChangeShapeType="1"/>
            </p:cNvSpPr>
            <p:nvPr/>
          </p:nvSpPr>
          <p:spPr bwMode="auto">
            <a:xfrm>
              <a:off x="1866" y="2726"/>
              <a:ext cx="1" cy="72"/>
            </a:xfrm>
            <a:prstGeom prst="line">
              <a:avLst/>
            </a:prstGeom>
            <a:noFill/>
            <a:ln w="9525">
              <a:solidFill>
                <a:srgbClr val="5D5D5D"/>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3" name="Line 191"/>
            <p:cNvSpPr>
              <a:spLocks noChangeShapeType="1"/>
            </p:cNvSpPr>
            <p:nvPr/>
          </p:nvSpPr>
          <p:spPr bwMode="auto">
            <a:xfrm>
              <a:off x="1788" y="2720"/>
              <a:ext cx="84" cy="1"/>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4" name="Line 192"/>
            <p:cNvSpPr>
              <a:spLocks noChangeShapeType="1"/>
            </p:cNvSpPr>
            <p:nvPr/>
          </p:nvSpPr>
          <p:spPr bwMode="auto">
            <a:xfrm>
              <a:off x="1788" y="2720"/>
              <a:ext cx="1" cy="84"/>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5" name="Line 193"/>
            <p:cNvSpPr>
              <a:spLocks noChangeShapeType="1"/>
            </p:cNvSpPr>
            <p:nvPr/>
          </p:nvSpPr>
          <p:spPr bwMode="auto">
            <a:xfrm>
              <a:off x="1794" y="2726"/>
              <a:ext cx="72" cy="1"/>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6" name="Line 194"/>
            <p:cNvSpPr>
              <a:spLocks noChangeShapeType="1"/>
            </p:cNvSpPr>
            <p:nvPr/>
          </p:nvSpPr>
          <p:spPr bwMode="auto">
            <a:xfrm>
              <a:off x="1794" y="2726"/>
              <a:ext cx="1" cy="72"/>
            </a:xfrm>
            <a:prstGeom prst="line">
              <a:avLst/>
            </a:prstGeom>
            <a:noFill/>
            <a:ln w="9525">
              <a:solidFill>
                <a:srgbClr val="DFDFDF"/>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7" name="Line 195"/>
            <p:cNvSpPr>
              <a:spLocks noChangeShapeType="1"/>
            </p:cNvSpPr>
            <p:nvPr/>
          </p:nvSpPr>
          <p:spPr bwMode="auto">
            <a:xfrm>
              <a:off x="1818" y="2738"/>
              <a:ext cx="1"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8" name="Line 196"/>
            <p:cNvSpPr>
              <a:spLocks noChangeShapeType="1"/>
            </p:cNvSpPr>
            <p:nvPr/>
          </p:nvSpPr>
          <p:spPr bwMode="auto">
            <a:xfrm>
              <a:off x="1824" y="2744"/>
              <a:ext cx="1" cy="3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09" name="Line 197"/>
            <p:cNvSpPr>
              <a:spLocks noChangeShapeType="1"/>
            </p:cNvSpPr>
            <p:nvPr/>
          </p:nvSpPr>
          <p:spPr bwMode="auto">
            <a:xfrm>
              <a:off x="1830" y="2750"/>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10" name="Line 198"/>
            <p:cNvSpPr>
              <a:spLocks noChangeShapeType="1"/>
            </p:cNvSpPr>
            <p:nvPr/>
          </p:nvSpPr>
          <p:spPr bwMode="auto">
            <a:xfrm>
              <a:off x="1836" y="2756"/>
              <a:ext cx="1" cy="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sp>
          <p:nvSpPr>
            <p:cNvPr id="31811" name="Line 199"/>
            <p:cNvSpPr>
              <a:spLocks noChangeShapeType="1"/>
            </p:cNvSpPr>
            <p:nvPr/>
          </p:nvSpPr>
          <p:spPr bwMode="auto">
            <a:xfrm>
              <a:off x="1842" y="2762"/>
              <a:ext cx="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solidFill>
                  <a:srgbClr val="A50021"/>
                </a:solidFill>
              </a:endParaRPr>
            </a:p>
          </p:txBody>
        </p:sp>
      </p:grpSp>
    </p:spTree>
    <p:extLst>
      <p:ext uri="{BB962C8B-B14F-4D97-AF65-F5344CB8AC3E}">
        <p14:creationId xmlns:p14="http://schemas.microsoft.com/office/powerpoint/2010/main" val="314061823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0"/>
            <a:ext cx="7772400" cy="762000"/>
          </a:xfrm>
        </p:spPr>
        <p:txBody>
          <a:bodyPr/>
          <a:lstStyle/>
          <a:p>
            <a:pPr eaLnBrk="1" hangingPunct="1"/>
            <a:r>
              <a:rPr lang="en-US" altLang="en-US"/>
              <a:t>Coming Later</a:t>
            </a:r>
          </a:p>
        </p:txBody>
      </p:sp>
      <p:sp>
        <p:nvSpPr>
          <p:cNvPr id="32771" name="Rectangle 3"/>
          <p:cNvSpPr>
            <a:spLocks noGrp="1" noChangeArrowheads="1"/>
          </p:cNvSpPr>
          <p:nvPr>
            <p:ph type="body" sz="half" idx="1"/>
          </p:nvPr>
        </p:nvSpPr>
        <p:spPr>
          <a:xfrm>
            <a:off x="304800" y="990600"/>
            <a:ext cx="8534400" cy="5105400"/>
          </a:xfrm>
        </p:spPr>
        <p:txBody>
          <a:bodyPr/>
          <a:lstStyle/>
          <a:p>
            <a:pPr eaLnBrk="1" hangingPunct="1">
              <a:buFontTx/>
              <a:buNone/>
            </a:pPr>
            <a:r>
              <a:rPr lang="en-US" altLang="en-US" sz="3600" b="1" dirty="0">
                <a:latin typeface="Arial Unicode MS" panose="020B0604020202020204" pitchFamily="34" charset="-128"/>
                <a:ea typeface="Arial Unicode MS" panose="020B0604020202020204" pitchFamily="34" charset="-128"/>
                <a:cs typeface="Arial Unicode MS" panose="020B0604020202020204" pitchFamily="34" charset="-128"/>
              </a:rPr>
              <a:t>Because of this, the boxplot (which is covered in section 2.8 in the fourth introductory video) and the quantile-quantile-plot (in section 5.4) are often much more reliable ways of getting a feeling about what a data set really looks like. </a:t>
            </a:r>
          </a:p>
        </p:txBody>
      </p:sp>
    </p:spTree>
    <p:extLst>
      <p:ext uri="{BB962C8B-B14F-4D97-AF65-F5344CB8AC3E}">
        <p14:creationId xmlns:p14="http://schemas.microsoft.com/office/powerpoint/2010/main" val="342727687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685800"/>
          </a:xfrm>
        </p:spPr>
        <p:txBody>
          <a:bodyPr/>
          <a:lstStyle/>
          <a:p>
            <a:pPr eaLnBrk="1" hangingPunct="1"/>
            <a:r>
              <a:rPr lang="en-US" altLang="en-US" sz="3600">
                <a:latin typeface="Arial Unicode MS" panose="020B0604020202020204" pitchFamily="34" charset="-128"/>
              </a:rPr>
              <a:t>Shape, Center, and Spread</a:t>
            </a:r>
          </a:p>
        </p:txBody>
      </p:sp>
      <p:sp>
        <p:nvSpPr>
          <p:cNvPr id="119811" name="Rectangle 3"/>
          <p:cNvSpPr>
            <a:spLocks noGrp="1" noChangeArrowheads="1"/>
          </p:cNvSpPr>
          <p:nvPr>
            <p:ph type="body" idx="1"/>
          </p:nvPr>
        </p:nvSpPr>
        <p:spPr>
          <a:xfrm>
            <a:off x="0" y="914400"/>
            <a:ext cx="9144000" cy="5486400"/>
          </a:xfrm>
        </p:spPr>
        <p:txBody>
          <a:bodyPr/>
          <a:lstStyle/>
          <a:p>
            <a:pPr eaLnBrk="1" hangingPunct="1">
              <a:buFontTx/>
              <a:buNone/>
            </a:pPr>
            <a:r>
              <a:rPr lang="en-US" altLang="en-US" b="1">
                <a:latin typeface="Arial Unicode MS" panose="020B0604020202020204" pitchFamily="34" charset="-128"/>
              </a:rPr>
              <a:t>A data set is often described in terms of its shape, its center, and its spread, with shape being determined by looking at a graphical display.  </a:t>
            </a:r>
          </a:p>
          <a:p>
            <a:pPr eaLnBrk="1" hangingPunct="1">
              <a:buFontTx/>
              <a:buNone/>
            </a:pPr>
            <a:endParaRPr lang="en-US" altLang="en-US" b="1">
              <a:latin typeface="Arial Unicode MS" panose="020B0604020202020204" pitchFamily="34" charset="-128"/>
            </a:endParaRPr>
          </a:p>
          <a:p>
            <a:pPr eaLnBrk="1" hangingPunct="1">
              <a:buFontTx/>
              <a:buNone/>
            </a:pPr>
            <a:r>
              <a:rPr lang="en-US" altLang="en-US" b="1">
                <a:latin typeface="Arial Unicode MS" panose="020B0604020202020204" pitchFamily="34" charset="-128"/>
              </a:rPr>
              <a:t>Common descriptions of shape include:</a:t>
            </a:r>
          </a:p>
        </p:txBody>
      </p:sp>
    </p:spTree>
    <p:extLst>
      <p:ext uri="{BB962C8B-B14F-4D97-AF65-F5344CB8AC3E}">
        <p14:creationId xmlns:p14="http://schemas.microsoft.com/office/powerpoint/2010/main" val="1541587359"/>
      </p:ext>
    </p:extLst>
  </p:cSld>
  <p:clrMapOvr>
    <a:masterClrMapping/>
  </p:clrMapOvr>
  <p:transition>
    <p:zoom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57200" y="0"/>
            <a:ext cx="8305800" cy="20313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spcBef>
                <a:spcPct val="50000"/>
              </a:spcBef>
            </a:pPr>
            <a:r>
              <a:rPr lang="en-US" altLang="en-US" sz="2800" b="1" dirty="0">
                <a:solidFill>
                  <a:srgbClr val="000000"/>
                </a:solidFill>
              </a:rPr>
              <a:t>Approximately symmetric – the right and left 		  sides of the histogram are 		            approximately mirror images</a:t>
            </a:r>
          </a:p>
          <a:p>
            <a:pPr eaLnBrk="1" hangingPunct="1">
              <a:spcBef>
                <a:spcPct val="50000"/>
              </a:spcBef>
            </a:pPr>
            <a:r>
              <a:rPr lang="en-US" altLang="en-US" sz="2800" b="1" dirty="0">
                <a:solidFill>
                  <a:srgbClr val="000000"/>
                </a:solidFill>
              </a:rPr>
              <a:t>unimodal – the data has one major peak</a:t>
            </a:r>
          </a:p>
        </p:txBody>
      </p:sp>
      <p:pic>
        <p:nvPicPr>
          <p:cNvPr id="34819" name="Picture 3" descr="a symmetric, moderate tailed hist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337881"/>
            <a:ext cx="5410200" cy="398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721473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381000" y="533400"/>
            <a:ext cx="8305800" cy="138271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spcBef>
                <a:spcPct val="50000"/>
              </a:spcBef>
            </a:pPr>
            <a:r>
              <a:rPr lang="en-US" altLang="en-US" sz="2800" b="1">
                <a:solidFill>
                  <a:srgbClr val="000000"/>
                </a:solidFill>
              </a:rPr>
              <a:t>skewed right – the right side of the histogram </a:t>
            </a:r>
            <a:br>
              <a:rPr lang="en-US" altLang="en-US" sz="2800" b="1">
                <a:solidFill>
                  <a:srgbClr val="000000"/>
                </a:solidFill>
              </a:rPr>
            </a:br>
            <a:r>
              <a:rPr lang="en-US" altLang="en-US" sz="2800" b="1">
                <a:solidFill>
                  <a:srgbClr val="000000"/>
                </a:solidFill>
              </a:rPr>
              <a:t>                        (the half with the larger values) </a:t>
            </a:r>
            <a:br>
              <a:rPr lang="en-US" altLang="en-US" sz="2800" b="1">
                <a:solidFill>
                  <a:srgbClr val="000000"/>
                </a:solidFill>
              </a:rPr>
            </a:br>
            <a:r>
              <a:rPr lang="en-US" altLang="en-US" sz="2800" b="1">
                <a:solidFill>
                  <a:srgbClr val="000000"/>
                </a:solidFill>
              </a:rPr>
              <a:t>                        extends much farther than the left</a:t>
            </a:r>
          </a:p>
        </p:txBody>
      </p:sp>
      <p:pic>
        <p:nvPicPr>
          <p:cNvPr id="35843" name="Picture 3" descr="right skewed hist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209800"/>
            <a:ext cx="5334000" cy="385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0405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457200" y="457200"/>
            <a:ext cx="8305800" cy="138271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eaLnBrk="1" hangingPunct="1">
              <a:spcBef>
                <a:spcPct val="50000"/>
              </a:spcBef>
            </a:pPr>
            <a:r>
              <a:rPr lang="en-US" altLang="en-US" sz="2800" b="1">
                <a:solidFill>
                  <a:srgbClr val="000000"/>
                </a:solidFill>
              </a:rPr>
              <a:t>skewed left – the left side of the histogram </a:t>
            </a:r>
            <a:br>
              <a:rPr lang="en-US" altLang="en-US" sz="2800" b="1">
                <a:solidFill>
                  <a:srgbClr val="000000"/>
                </a:solidFill>
              </a:rPr>
            </a:br>
            <a:r>
              <a:rPr lang="en-US" altLang="en-US" sz="2800" b="1">
                <a:solidFill>
                  <a:srgbClr val="000000"/>
                </a:solidFill>
              </a:rPr>
              <a:t>          (the half containing the smaller values) </a:t>
            </a:r>
            <a:br>
              <a:rPr lang="en-US" altLang="en-US" sz="2800" b="1">
                <a:solidFill>
                  <a:srgbClr val="000000"/>
                </a:solidFill>
              </a:rPr>
            </a:br>
            <a:r>
              <a:rPr lang="en-US" altLang="en-US" sz="2800" b="1">
                <a:solidFill>
                  <a:srgbClr val="000000"/>
                </a:solidFill>
              </a:rPr>
              <a:t>          extends much farther than the right</a:t>
            </a:r>
          </a:p>
        </p:txBody>
      </p:sp>
      <p:pic>
        <p:nvPicPr>
          <p:cNvPr id="36867" name="Picture 3" descr="skewed left hist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981200"/>
            <a:ext cx="5257800" cy="387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408578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752600"/>
            <a:ext cx="4181475"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7891" name="Rectangle 4"/>
          <p:cNvSpPr>
            <a:spLocks noChangeArrowheads="1"/>
          </p:cNvSpPr>
          <p:nvPr/>
        </p:nvSpPr>
        <p:spPr bwMode="auto">
          <a:xfrm>
            <a:off x="228600" y="304800"/>
            <a:ext cx="8375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a:spcBef>
                <a:spcPct val="50000"/>
              </a:spcBef>
            </a:pPr>
            <a:r>
              <a:rPr lang="en-US" altLang="en-US" sz="2800" b="1">
                <a:solidFill>
                  <a:srgbClr val="000000"/>
                </a:solidFill>
              </a:rPr>
              <a:t>bimodal – the data set contains two major peaks</a:t>
            </a:r>
          </a:p>
        </p:txBody>
      </p:sp>
    </p:spTree>
    <p:extLst>
      <p:ext uri="{BB962C8B-B14F-4D97-AF65-F5344CB8AC3E}">
        <p14:creationId xmlns:p14="http://schemas.microsoft.com/office/powerpoint/2010/main" val="56811746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ChangeArrowheads="1"/>
          </p:cNvSpPr>
          <p:nvPr/>
        </p:nvSpPr>
        <p:spPr bwMode="auto">
          <a:xfrm>
            <a:off x="228600" y="304800"/>
            <a:ext cx="78581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a:spcBef>
                <a:spcPct val="50000"/>
              </a:spcBef>
            </a:pPr>
            <a:r>
              <a:rPr lang="en-US" altLang="en-US" sz="2800" b="1">
                <a:solidFill>
                  <a:srgbClr val="000000"/>
                </a:solidFill>
              </a:rPr>
              <a:t>uniform – all values are roughly equally likely</a:t>
            </a:r>
          </a:p>
        </p:txBody>
      </p:sp>
      <p:pic>
        <p:nvPicPr>
          <p:cNvPr id="389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990600"/>
            <a:ext cx="4800600" cy="479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053210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0"/>
            <a:ext cx="7772400" cy="685800"/>
          </a:xfrm>
        </p:spPr>
        <p:txBody>
          <a:bodyPr/>
          <a:lstStyle/>
          <a:p>
            <a:pPr eaLnBrk="1" hangingPunct="1"/>
            <a:r>
              <a:rPr lang="en-US" altLang="en-US" sz="3600">
                <a:latin typeface="Arial Unicode MS" panose="020B0604020202020204" pitchFamily="34" charset="-128"/>
              </a:rPr>
              <a:t>Measures of Center</a:t>
            </a:r>
          </a:p>
        </p:txBody>
      </p:sp>
      <p:sp>
        <p:nvSpPr>
          <p:cNvPr id="120835" name="Rectangle 3"/>
          <p:cNvSpPr>
            <a:spLocks noGrp="1" noChangeArrowheads="1"/>
          </p:cNvSpPr>
          <p:nvPr>
            <p:ph type="body" idx="1"/>
          </p:nvPr>
        </p:nvSpPr>
        <p:spPr>
          <a:xfrm>
            <a:off x="0" y="914400"/>
            <a:ext cx="9144000" cy="5486400"/>
          </a:xfrm>
        </p:spPr>
        <p:txBody>
          <a:bodyPr/>
          <a:lstStyle/>
          <a:p>
            <a:pPr eaLnBrk="1" hangingPunct="1">
              <a:buFontTx/>
              <a:buNone/>
            </a:pPr>
            <a:r>
              <a:rPr lang="en-US" altLang="en-US" b="1" dirty="0">
                <a:latin typeface="Arial Unicode MS" panose="020B0604020202020204" pitchFamily="34" charset="-128"/>
              </a:rPr>
              <a:t>A measure of center is often informally called an “average” – but is often taken to mean “what value is typical”.</a:t>
            </a:r>
          </a:p>
          <a:p>
            <a:pPr eaLnBrk="1" hangingPunct="1">
              <a:buFontTx/>
              <a:buNone/>
            </a:pPr>
            <a:endParaRPr lang="en-US" altLang="en-US" b="1" dirty="0">
              <a:latin typeface="Arial Unicode MS" panose="020B0604020202020204" pitchFamily="34" charset="-128"/>
            </a:endParaRPr>
          </a:p>
          <a:p>
            <a:pPr eaLnBrk="1" hangingPunct="1">
              <a:buFontTx/>
              <a:buNone/>
            </a:pPr>
            <a:r>
              <a:rPr lang="en-US" altLang="en-US" b="1" dirty="0">
                <a:latin typeface="Arial Unicode MS" panose="020B0604020202020204" pitchFamily="34" charset="-128"/>
              </a:rPr>
              <a:t>Three common measures of center are the mean, median, and mode.</a:t>
            </a:r>
          </a:p>
          <a:p>
            <a:pPr eaLnBrk="1" hangingPunct="1">
              <a:buFontTx/>
              <a:buNone/>
            </a:pPr>
            <a:endParaRPr lang="en-US" altLang="en-US" b="1" dirty="0">
              <a:latin typeface="Arial Unicode MS" panose="020B0604020202020204" pitchFamily="34" charset="-128"/>
            </a:endParaRPr>
          </a:p>
          <a:p>
            <a:pPr eaLnBrk="1" hangingPunct="1">
              <a:buNone/>
            </a:pPr>
            <a:r>
              <a:rPr lang="en-US" altLang="en-US" b="1" dirty="0">
                <a:latin typeface="Arial Unicode MS" panose="020B0604020202020204" pitchFamily="34" charset="-128"/>
              </a:rPr>
              <a:t>(Section 2.4 gives examples of calculating these measures of center.)</a:t>
            </a:r>
          </a:p>
        </p:txBody>
      </p:sp>
    </p:spTree>
    <p:extLst>
      <p:ext uri="{BB962C8B-B14F-4D97-AF65-F5344CB8AC3E}">
        <p14:creationId xmlns:p14="http://schemas.microsoft.com/office/powerpoint/2010/main" val="2977771898"/>
      </p:ext>
    </p:extLst>
  </p:cSld>
  <p:clrMapOvr>
    <a:masterClrMapping/>
  </p:clrMapOvr>
  <p:transition>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228600" y="304800"/>
            <a:ext cx="8049638"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a:spcBef>
                <a:spcPct val="50000"/>
              </a:spcBef>
            </a:pPr>
            <a:r>
              <a:rPr lang="en-US" altLang="en-US" sz="2800" b="1" dirty="0">
                <a:solidFill>
                  <a:srgbClr val="000000"/>
                </a:solidFill>
              </a:rPr>
              <a:t>The mean of a sample is found by adding up all of the values and dividing by the sample size.</a:t>
            </a:r>
          </a:p>
          <a:p>
            <a:pPr>
              <a:spcBef>
                <a:spcPct val="50000"/>
              </a:spcBef>
            </a:pPr>
            <a:r>
              <a:rPr lang="en-US" altLang="en-US" sz="2800" b="1" dirty="0">
                <a:solidFill>
                  <a:srgbClr val="000000"/>
                </a:solidFill>
              </a:rPr>
              <a:t> </a:t>
            </a:r>
          </a:p>
        </p:txBody>
      </p:sp>
      <p:graphicFrame>
        <p:nvGraphicFramePr>
          <p:cNvPr id="3074" name="Object 5"/>
          <p:cNvGraphicFramePr>
            <a:graphicFrameLocks noChangeAspect="1"/>
          </p:cNvGraphicFramePr>
          <p:nvPr>
            <p:extLst>
              <p:ext uri="{D42A27DB-BD31-4B8C-83A1-F6EECF244321}">
                <p14:modId xmlns:p14="http://schemas.microsoft.com/office/powerpoint/2010/main" val="33972604"/>
              </p:ext>
            </p:extLst>
          </p:nvPr>
        </p:nvGraphicFramePr>
        <p:xfrm>
          <a:off x="2217738" y="1847850"/>
          <a:ext cx="4070350" cy="1782763"/>
        </p:xfrm>
        <a:graphic>
          <a:graphicData uri="http://schemas.openxmlformats.org/presentationml/2006/ole">
            <mc:AlternateContent xmlns:mc="http://schemas.openxmlformats.org/markup-compatibility/2006">
              <mc:Choice xmlns:v="urn:schemas-microsoft-com:vml" Requires="v">
                <p:oleObj spid="_x0000_s86032" name="Equation" r:id="rId4" imgW="1536480" imgH="672840" progId="Equation.DSMT4">
                  <p:embed/>
                </p:oleObj>
              </mc:Choice>
              <mc:Fallback>
                <p:oleObj name="Equation" r:id="rId4" imgW="1536480" imgH="672840" progId="Equation.DSMT4">
                  <p:embed/>
                  <p:pic>
                    <p:nvPicPr>
                      <p:cNvPr id="0" name=""/>
                      <p:cNvPicPr>
                        <a:picLocks noChangeAspect="1" noChangeArrowheads="1"/>
                      </p:cNvPicPr>
                      <p:nvPr/>
                    </p:nvPicPr>
                    <p:blipFill>
                      <a:blip r:embed="rId5">
                        <a:grayscl/>
                        <a:biLevel thresh="50000"/>
                      </a:blip>
                      <a:srcRect/>
                      <a:stretch>
                        <a:fillRect/>
                      </a:stretch>
                    </p:blipFill>
                    <p:spPr bwMode="auto">
                      <a:xfrm>
                        <a:off x="2217738" y="1847850"/>
                        <a:ext cx="4070350" cy="178276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tangle 1"/>
          <p:cNvSpPr/>
          <p:nvPr/>
        </p:nvSpPr>
        <p:spPr>
          <a:xfrm>
            <a:off x="337000" y="4054361"/>
            <a:ext cx="2723823" cy="523220"/>
          </a:xfrm>
          <a:prstGeom prst="rect">
            <a:avLst/>
          </a:prstGeom>
        </p:spPr>
        <p:txBody>
          <a:bodyPr wrap="none">
            <a:spAutoFit/>
          </a:bodyPr>
          <a:lstStyle/>
          <a:p>
            <a:pPr>
              <a:spcBef>
                <a:spcPct val="50000"/>
              </a:spcBef>
            </a:pPr>
            <a:r>
              <a:rPr lang="en-US" altLang="en-US" sz="2800" b="1" dirty="0">
                <a:solidFill>
                  <a:schemeClr val="bg2"/>
                </a:solidFill>
                <a:latin typeface="Arial Unicode MS" panose="020B0604020202020204" pitchFamily="34" charset="-128"/>
              </a:rPr>
              <a:t>Consider 1, 8, 3</a:t>
            </a:r>
          </a:p>
        </p:txBody>
      </p:sp>
    </p:spTree>
    <p:extLst>
      <p:ext uri="{BB962C8B-B14F-4D97-AF65-F5344CB8AC3E}">
        <p14:creationId xmlns:p14="http://schemas.microsoft.com/office/powerpoint/2010/main" val="351848913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0"/>
            <a:ext cx="7772400" cy="685800"/>
          </a:xfrm>
        </p:spPr>
        <p:txBody>
          <a:bodyPr/>
          <a:lstStyle/>
          <a:p>
            <a:pPr eaLnBrk="1" hangingPunct="1"/>
            <a:r>
              <a:rPr lang="en-US" altLang="en-US" sz="3600">
                <a:solidFill>
                  <a:schemeClr val="bg2"/>
                </a:solidFill>
                <a:latin typeface="Arial Unicode MS" panose="020B0604020202020204" pitchFamily="34" charset="-128"/>
              </a:rPr>
              <a:t>Chapter 2 – Descriptive Statistics</a:t>
            </a:r>
          </a:p>
        </p:txBody>
      </p:sp>
      <p:sp>
        <p:nvSpPr>
          <p:cNvPr id="114691" name="Rectangle 3"/>
          <p:cNvSpPr>
            <a:spLocks noGrp="1" noChangeArrowheads="1"/>
          </p:cNvSpPr>
          <p:nvPr>
            <p:ph type="body" idx="1"/>
          </p:nvPr>
        </p:nvSpPr>
        <p:spPr>
          <a:xfrm>
            <a:off x="0" y="685800"/>
            <a:ext cx="9144000" cy="5715000"/>
          </a:xfrm>
        </p:spPr>
        <p:txBody>
          <a:bodyPr/>
          <a:lstStyle/>
          <a:p>
            <a:pPr eaLnBrk="1" hangingPunct="1">
              <a:lnSpc>
                <a:spcPct val="90000"/>
              </a:lnSpc>
              <a:buFontTx/>
              <a:buNone/>
            </a:pPr>
            <a:r>
              <a:rPr lang="en-US" altLang="en-US" b="1" dirty="0">
                <a:solidFill>
                  <a:schemeClr val="bg2"/>
                </a:solidFill>
                <a:latin typeface="Arial Unicode MS" panose="020B0604020202020204" pitchFamily="34" charset="-128"/>
              </a:rPr>
              <a:t>Once we’ve made sure to collect data that should contain the answers to our research questions, the next step is to find out what the answers are.  </a:t>
            </a:r>
          </a:p>
          <a:p>
            <a:pPr eaLnBrk="1" hangingPunct="1">
              <a:lnSpc>
                <a:spcPct val="90000"/>
              </a:lnSpc>
              <a:buFontTx/>
              <a:buNone/>
            </a:pPr>
            <a:r>
              <a:rPr lang="en-US" altLang="en-US" b="1" dirty="0">
                <a:solidFill>
                  <a:schemeClr val="bg2"/>
                </a:solidFill>
                <a:latin typeface="Arial Unicode MS" panose="020B0604020202020204" pitchFamily="34" charset="-128"/>
              </a:rPr>
              <a:t>This can often be very daunting, consider that many of the large data sets used in research are huge – matrices with thousands or tens-of-thousands of rows (one for each person studied) and dozens or hundred of columns (one for each variable measured).   It isn’t feasible to get all of the values of one variable on a single page to look at.</a:t>
            </a:r>
          </a:p>
        </p:txBody>
      </p:sp>
    </p:spTree>
  </p:cSld>
  <p:clrMapOvr>
    <a:masterClrMapping/>
  </p:clrMapOvr>
  <p:transition>
    <p:zoom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160507" y="1073286"/>
            <a:ext cx="3429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a:spcBef>
                <a:spcPct val="50000"/>
              </a:spcBef>
            </a:pPr>
            <a:r>
              <a:rPr lang="en-US" altLang="en-US" sz="2800" b="1" dirty="0">
                <a:solidFill>
                  <a:srgbClr val="000000"/>
                </a:solidFill>
              </a:rPr>
              <a:t>The red line in the graph to the right is the </a:t>
            </a:r>
            <a:r>
              <a:rPr lang="en-US" altLang="en-US" sz="2800" b="1" u="sng" dirty="0">
                <a:solidFill>
                  <a:srgbClr val="000000"/>
                </a:solidFill>
              </a:rPr>
              <a:t>mean</a:t>
            </a:r>
            <a:r>
              <a:rPr lang="en-US" altLang="en-US" sz="2800" b="1" dirty="0">
                <a:solidFill>
                  <a:srgbClr val="000000"/>
                </a:solidFill>
              </a:rPr>
              <a:t>.</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7625" y="533400"/>
            <a:ext cx="5286375" cy="527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336254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228600" y="304800"/>
            <a:ext cx="8049638"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a:spcBef>
                <a:spcPct val="50000"/>
              </a:spcBef>
            </a:pPr>
            <a:r>
              <a:rPr lang="en-US" altLang="en-US" sz="2800" b="1" dirty="0">
                <a:solidFill>
                  <a:srgbClr val="000000"/>
                </a:solidFill>
              </a:rPr>
              <a:t>The sample median is the middle of the sorted values in a data set.</a:t>
            </a:r>
          </a:p>
          <a:p>
            <a:pPr>
              <a:spcBef>
                <a:spcPct val="50000"/>
              </a:spcBef>
            </a:pPr>
            <a:endParaRPr lang="en-US" altLang="en-US" sz="2800" b="1" dirty="0">
              <a:solidFill>
                <a:srgbClr val="000000"/>
              </a:solidFill>
            </a:endParaRPr>
          </a:p>
          <a:p>
            <a:pPr>
              <a:spcBef>
                <a:spcPct val="50000"/>
              </a:spcBef>
            </a:pPr>
            <a:r>
              <a:rPr lang="en-US" altLang="en-US" sz="2800" b="1" dirty="0">
                <a:solidFill>
                  <a:schemeClr val="bg2"/>
                </a:solidFill>
                <a:latin typeface="Arial Unicode MS" panose="020B0604020202020204" pitchFamily="34" charset="-128"/>
              </a:rPr>
              <a:t>Consider 1, 8, 3</a:t>
            </a:r>
          </a:p>
          <a:p>
            <a:pPr>
              <a:spcBef>
                <a:spcPct val="50000"/>
              </a:spcBef>
            </a:pPr>
            <a:endParaRPr lang="en-US" altLang="en-US" sz="2800" b="1" dirty="0">
              <a:solidFill>
                <a:srgbClr val="000000"/>
              </a:solidFill>
            </a:endParaRPr>
          </a:p>
          <a:p>
            <a:pPr>
              <a:spcBef>
                <a:spcPct val="50000"/>
              </a:spcBef>
            </a:pPr>
            <a:endParaRPr lang="en-US" altLang="en-US" sz="2800" b="1" dirty="0">
              <a:solidFill>
                <a:srgbClr val="000000"/>
              </a:solidFill>
            </a:endParaRPr>
          </a:p>
          <a:p>
            <a:pPr>
              <a:spcBef>
                <a:spcPct val="50000"/>
              </a:spcBef>
            </a:pPr>
            <a:endParaRPr lang="en-US" altLang="en-US" sz="2800" b="1" dirty="0">
              <a:solidFill>
                <a:srgbClr val="000000"/>
              </a:solidFill>
            </a:endParaRPr>
          </a:p>
          <a:p>
            <a:pPr>
              <a:spcBef>
                <a:spcPct val="50000"/>
              </a:spcBef>
            </a:pPr>
            <a:r>
              <a:rPr lang="en-US" altLang="en-US" sz="2800" b="1" dirty="0">
                <a:solidFill>
                  <a:schemeClr val="bg2"/>
                </a:solidFill>
                <a:latin typeface="Arial Unicode MS" panose="020B0604020202020204" pitchFamily="34" charset="-128"/>
              </a:rPr>
              <a:t>Consider 1, 8, 3, 4</a:t>
            </a:r>
          </a:p>
          <a:p>
            <a:pPr>
              <a:spcBef>
                <a:spcPct val="50000"/>
              </a:spcBef>
            </a:pPr>
            <a:r>
              <a:rPr lang="en-US" altLang="en-US" sz="2800" b="1" dirty="0">
                <a:solidFill>
                  <a:srgbClr val="000000"/>
                </a:solidFill>
              </a:rPr>
              <a:t> </a:t>
            </a:r>
          </a:p>
        </p:txBody>
      </p:sp>
    </p:spTree>
    <p:extLst>
      <p:ext uri="{BB962C8B-B14F-4D97-AF65-F5344CB8AC3E}">
        <p14:creationId xmlns:p14="http://schemas.microsoft.com/office/powerpoint/2010/main" val="76726025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228600" y="609600"/>
            <a:ext cx="3429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a:spcBef>
                <a:spcPct val="50000"/>
              </a:spcBef>
            </a:pPr>
            <a:r>
              <a:rPr lang="en-US" altLang="en-US" sz="2800" b="1" dirty="0">
                <a:solidFill>
                  <a:srgbClr val="000000"/>
                </a:solidFill>
              </a:rPr>
              <a:t>The green line in the graph to the right is the </a:t>
            </a:r>
            <a:r>
              <a:rPr lang="en-US" altLang="en-US" sz="2800" b="1" u="sng" dirty="0">
                <a:solidFill>
                  <a:srgbClr val="000000"/>
                </a:solidFill>
              </a:rPr>
              <a:t>median</a:t>
            </a:r>
            <a:r>
              <a:rPr lang="en-US" altLang="en-US" sz="2800" b="1" dirty="0">
                <a:solidFill>
                  <a:srgbClr val="000000"/>
                </a:solidFill>
              </a:rPr>
              <a:t>.  </a:t>
            </a:r>
          </a:p>
          <a:p>
            <a:pPr>
              <a:spcBef>
                <a:spcPct val="50000"/>
              </a:spcBef>
            </a:pPr>
            <a:r>
              <a:rPr lang="en-US" altLang="en-US" sz="2800" b="1" dirty="0">
                <a:solidFill>
                  <a:srgbClr val="000000"/>
                </a:solidFill>
              </a:rPr>
              <a:t>It is the value that has at least 50% of the observations greater than it and at least 50% of the observations less than it.</a:t>
            </a:r>
          </a:p>
        </p:txBody>
      </p:sp>
      <p:pic>
        <p:nvPicPr>
          <p:cNvPr id="409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7625" y="533400"/>
            <a:ext cx="5286375" cy="527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449314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609600"/>
            <a:ext cx="365760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600">
                <a:solidFill>
                  <a:schemeClr val="tx1"/>
                </a:solidFill>
                <a:latin typeface="Arial" panose="020B0604020202020204" pitchFamily="34" charset="0"/>
              </a:defRPr>
            </a:lvl1pPr>
            <a:lvl2pPr marL="742950" indent="-285750">
              <a:defRPr sz="4600">
                <a:solidFill>
                  <a:schemeClr val="tx1"/>
                </a:solidFill>
                <a:latin typeface="Arial" panose="020B0604020202020204" pitchFamily="34" charset="0"/>
              </a:defRPr>
            </a:lvl2pPr>
            <a:lvl3pPr marL="1143000" indent="-228600">
              <a:defRPr sz="4600">
                <a:solidFill>
                  <a:schemeClr val="tx1"/>
                </a:solidFill>
                <a:latin typeface="Arial" panose="020B0604020202020204" pitchFamily="34" charset="0"/>
              </a:defRPr>
            </a:lvl3pPr>
            <a:lvl4pPr marL="1600200" indent="-228600">
              <a:defRPr sz="4600">
                <a:solidFill>
                  <a:schemeClr val="tx1"/>
                </a:solidFill>
                <a:latin typeface="Arial" panose="020B0604020202020204" pitchFamily="34" charset="0"/>
              </a:defRPr>
            </a:lvl4pPr>
            <a:lvl5pPr marL="2057400" indent="-228600">
              <a:defRPr sz="4600">
                <a:solidFill>
                  <a:schemeClr val="tx1"/>
                </a:solidFill>
                <a:latin typeface="Arial" panose="020B0604020202020204" pitchFamily="34" charset="0"/>
              </a:defRPr>
            </a:lvl5pPr>
            <a:lvl6pPr marL="2514600" indent="-228600" eaLnBrk="0" fontAlgn="base" hangingPunct="0">
              <a:spcBef>
                <a:spcPct val="0"/>
              </a:spcBef>
              <a:spcAft>
                <a:spcPct val="0"/>
              </a:spcAft>
              <a:defRPr sz="4600">
                <a:solidFill>
                  <a:schemeClr val="tx1"/>
                </a:solidFill>
                <a:latin typeface="Arial" panose="020B0604020202020204" pitchFamily="34" charset="0"/>
              </a:defRPr>
            </a:lvl6pPr>
            <a:lvl7pPr marL="2971800" indent="-228600" eaLnBrk="0" fontAlgn="base" hangingPunct="0">
              <a:spcBef>
                <a:spcPct val="0"/>
              </a:spcBef>
              <a:spcAft>
                <a:spcPct val="0"/>
              </a:spcAft>
              <a:defRPr sz="4600">
                <a:solidFill>
                  <a:schemeClr val="tx1"/>
                </a:solidFill>
                <a:latin typeface="Arial" panose="020B0604020202020204" pitchFamily="34" charset="0"/>
              </a:defRPr>
            </a:lvl7pPr>
            <a:lvl8pPr marL="3429000" indent="-228600" eaLnBrk="0" fontAlgn="base" hangingPunct="0">
              <a:spcBef>
                <a:spcPct val="0"/>
              </a:spcBef>
              <a:spcAft>
                <a:spcPct val="0"/>
              </a:spcAft>
              <a:defRPr sz="4600">
                <a:solidFill>
                  <a:schemeClr val="tx1"/>
                </a:solidFill>
                <a:latin typeface="Arial" panose="020B0604020202020204" pitchFamily="34" charset="0"/>
              </a:defRPr>
            </a:lvl8pPr>
            <a:lvl9pPr marL="3886200" indent="-228600" eaLnBrk="0" fontAlgn="base" hangingPunct="0">
              <a:spcBef>
                <a:spcPct val="0"/>
              </a:spcBef>
              <a:spcAft>
                <a:spcPct val="0"/>
              </a:spcAft>
              <a:defRPr sz="4600">
                <a:solidFill>
                  <a:schemeClr val="tx1"/>
                </a:solidFill>
                <a:latin typeface="Arial" panose="020B0604020202020204" pitchFamily="34" charset="0"/>
              </a:defRPr>
            </a:lvl9pPr>
          </a:lstStyle>
          <a:p>
            <a:pPr>
              <a:spcBef>
                <a:spcPct val="50000"/>
              </a:spcBef>
            </a:pPr>
            <a:r>
              <a:rPr lang="en-US" altLang="en-US" sz="2800" b="1" dirty="0">
                <a:solidFill>
                  <a:srgbClr val="000000"/>
                </a:solidFill>
              </a:rPr>
              <a:t>The blue line in the graph to the right is the </a:t>
            </a:r>
            <a:r>
              <a:rPr lang="en-US" altLang="en-US" sz="2800" b="1" u="sng" dirty="0">
                <a:solidFill>
                  <a:srgbClr val="000000"/>
                </a:solidFill>
              </a:rPr>
              <a:t>mode</a:t>
            </a:r>
            <a:r>
              <a:rPr lang="en-US" altLang="en-US" sz="2800" b="1" dirty="0">
                <a:solidFill>
                  <a:srgbClr val="000000"/>
                </a:solidFill>
              </a:rPr>
              <a:t> – the most commonly occurring value. </a:t>
            </a:r>
          </a:p>
          <a:p>
            <a:pPr>
              <a:spcBef>
                <a:spcPct val="50000"/>
              </a:spcBef>
            </a:pPr>
            <a:r>
              <a:rPr lang="en-US" altLang="en-US" sz="2800" b="1" dirty="0">
                <a:solidFill>
                  <a:srgbClr val="000000"/>
                </a:solidFill>
              </a:rPr>
              <a:t>It is the one that is least used as a  statistic because there is often more than one, and it is difficult to develop theory for it.</a:t>
            </a:r>
          </a:p>
        </p:txBody>
      </p:sp>
      <p:pic>
        <p:nvPicPr>
          <p:cNvPr id="419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7625" y="533400"/>
            <a:ext cx="5286375" cy="527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8908248"/>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0"/>
            <a:ext cx="7772400" cy="685800"/>
          </a:xfrm>
        </p:spPr>
        <p:txBody>
          <a:bodyPr/>
          <a:lstStyle/>
          <a:p>
            <a:pPr eaLnBrk="1" hangingPunct="1"/>
            <a:r>
              <a:rPr lang="en-US" altLang="en-US" sz="3600" dirty="0">
                <a:latin typeface="Arial Unicode MS" panose="020B0604020202020204" pitchFamily="34" charset="-128"/>
              </a:rPr>
              <a:t>Which to Use?</a:t>
            </a:r>
          </a:p>
        </p:txBody>
      </p:sp>
      <p:sp>
        <p:nvSpPr>
          <p:cNvPr id="146435" name="Rectangle 3"/>
          <p:cNvSpPr>
            <a:spLocks noGrp="1" noChangeArrowheads="1"/>
          </p:cNvSpPr>
          <p:nvPr>
            <p:ph type="body" idx="1"/>
          </p:nvPr>
        </p:nvSpPr>
        <p:spPr>
          <a:xfrm>
            <a:off x="0" y="914400"/>
            <a:ext cx="9144000" cy="5486400"/>
          </a:xfrm>
        </p:spPr>
        <p:txBody>
          <a:bodyPr/>
          <a:lstStyle/>
          <a:p>
            <a:pPr eaLnBrk="1" hangingPunct="1">
              <a:lnSpc>
                <a:spcPct val="90000"/>
              </a:lnSpc>
              <a:buFontTx/>
              <a:buNone/>
            </a:pPr>
            <a:r>
              <a:rPr lang="en-US" altLang="en-US" b="1" dirty="0">
                <a:latin typeface="Arial Unicode MS" panose="020B0604020202020204" pitchFamily="34" charset="-128"/>
              </a:rPr>
              <a:t>Mean and Median both have their own strengths and flaws.</a:t>
            </a:r>
          </a:p>
          <a:p>
            <a:pPr eaLnBrk="1" hangingPunct="1">
              <a:lnSpc>
                <a:spcPct val="90000"/>
              </a:lnSpc>
              <a:buFontTx/>
              <a:buNone/>
            </a:pPr>
            <a:endParaRPr lang="en-US" altLang="en-US" b="1" dirty="0">
              <a:latin typeface="Arial Unicode MS" panose="020B0604020202020204" pitchFamily="34" charset="-128"/>
            </a:endParaRPr>
          </a:p>
          <a:p>
            <a:pPr eaLnBrk="1" hangingPunct="1">
              <a:lnSpc>
                <a:spcPct val="90000"/>
              </a:lnSpc>
              <a:buFontTx/>
              <a:buNone/>
            </a:pPr>
            <a:r>
              <a:rPr lang="en-US" altLang="en-US" b="1" dirty="0">
                <a:latin typeface="Arial Unicode MS" panose="020B0604020202020204" pitchFamily="34" charset="-128"/>
              </a:rPr>
              <a:t>Median – It is not affected by extreme values – if 49% of the observations are doubled, this “measure of center” doesn’t change at all.</a:t>
            </a:r>
          </a:p>
          <a:p>
            <a:pPr eaLnBrk="1" hangingPunct="1">
              <a:lnSpc>
                <a:spcPct val="90000"/>
              </a:lnSpc>
              <a:buFontTx/>
              <a:buNone/>
            </a:pPr>
            <a:endParaRPr lang="en-US" altLang="en-US" b="1" dirty="0">
              <a:latin typeface="Arial Unicode MS" panose="020B0604020202020204" pitchFamily="34" charset="-128"/>
            </a:endParaRPr>
          </a:p>
          <a:p>
            <a:pPr eaLnBrk="1" hangingPunct="1">
              <a:lnSpc>
                <a:spcPct val="90000"/>
              </a:lnSpc>
              <a:buFontTx/>
              <a:buNone/>
            </a:pPr>
            <a:r>
              <a:rPr lang="en-US" altLang="en-US" b="1" dirty="0">
                <a:latin typeface="Arial Unicode MS" panose="020B0604020202020204" pitchFamily="34" charset="-128"/>
              </a:rPr>
              <a:t>Mean – It is strongly affected by outliers – adding one very large value to a data set can greatly change the mean, even though all of the data points but one are kept the same.</a:t>
            </a:r>
          </a:p>
        </p:txBody>
      </p:sp>
    </p:spTree>
    <p:extLst>
      <p:ext uri="{BB962C8B-B14F-4D97-AF65-F5344CB8AC3E}">
        <p14:creationId xmlns:p14="http://schemas.microsoft.com/office/powerpoint/2010/main" val="1794993511"/>
      </p:ext>
    </p:extLst>
  </p:cSld>
  <p:clrMapOvr>
    <a:masterClrMapping/>
  </p:clrMapOvr>
  <p:transition>
    <p:zoom dir="in"/>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0"/>
            <a:ext cx="7772400" cy="685800"/>
          </a:xfrm>
        </p:spPr>
        <p:txBody>
          <a:bodyPr/>
          <a:lstStyle/>
          <a:p>
            <a:pPr eaLnBrk="1" hangingPunct="1"/>
            <a:r>
              <a:rPr lang="en-US" altLang="en-US" sz="3600" dirty="0">
                <a:latin typeface="Arial Unicode MS" panose="020B0604020202020204" pitchFamily="34" charset="-128"/>
              </a:rPr>
              <a:t>Example Revisited</a:t>
            </a:r>
          </a:p>
        </p:txBody>
      </p:sp>
      <p:sp>
        <p:nvSpPr>
          <p:cNvPr id="145411" name="Rectangle 3"/>
          <p:cNvSpPr>
            <a:spLocks noGrp="1" noChangeArrowheads="1"/>
          </p:cNvSpPr>
          <p:nvPr>
            <p:ph type="body" idx="1"/>
          </p:nvPr>
        </p:nvSpPr>
        <p:spPr>
          <a:xfrm>
            <a:off x="0" y="914400"/>
            <a:ext cx="9144000" cy="5486400"/>
          </a:xfrm>
        </p:spPr>
        <p:txBody>
          <a:bodyPr/>
          <a:lstStyle/>
          <a:p>
            <a:pPr eaLnBrk="1" hangingPunct="1">
              <a:buFontTx/>
              <a:buNone/>
            </a:pPr>
            <a:r>
              <a:rPr lang="en-US" altLang="en-US" b="1" dirty="0">
                <a:latin typeface="Arial Unicode MS" panose="020B0604020202020204" pitchFamily="34" charset="-128"/>
              </a:rPr>
              <a:t>Consider  the data set 1, 3, 8 again</a:t>
            </a:r>
          </a:p>
        </p:txBody>
      </p:sp>
    </p:spTree>
    <p:extLst>
      <p:ext uri="{BB962C8B-B14F-4D97-AF65-F5344CB8AC3E}">
        <p14:creationId xmlns:p14="http://schemas.microsoft.com/office/powerpoint/2010/main" val="931809548"/>
      </p:ext>
    </p:extLst>
  </p:cSld>
  <p:clrMapOvr>
    <a:masterClrMapping/>
  </p:clrMapOvr>
  <p:transition>
    <p:zoom dir="in"/>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0"/>
            <a:ext cx="7772400" cy="685800"/>
          </a:xfrm>
        </p:spPr>
        <p:txBody>
          <a:bodyPr/>
          <a:lstStyle/>
          <a:p>
            <a:pPr eaLnBrk="1" hangingPunct="1"/>
            <a:r>
              <a:rPr lang="en-US" altLang="en-US" sz="3600">
                <a:latin typeface="Arial Unicode MS" panose="020B0604020202020204" pitchFamily="34" charset="-128"/>
              </a:rPr>
              <a:t>Which To Use?</a:t>
            </a:r>
          </a:p>
        </p:txBody>
      </p:sp>
      <p:sp>
        <p:nvSpPr>
          <p:cNvPr id="147459" name="Rectangle 3"/>
          <p:cNvSpPr>
            <a:spLocks noGrp="1" noChangeArrowheads="1"/>
          </p:cNvSpPr>
          <p:nvPr>
            <p:ph type="body" idx="1"/>
          </p:nvPr>
        </p:nvSpPr>
        <p:spPr>
          <a:xfrm>
            <a:off x="0" y="914400"/>
            <a:ext cx="9144000" cy="5486400"/>
          </a:xfrm>
        </p:spPr>
        <p:txBody>
          <a:bodyPr/>
          <a:lstStyle/>
          <a:p>
            <a:pPr eaLnBrk="1" hangingPunct="1">
              <a:buFontTx/>
              <a:buNone/>
            </a:pPr>
            <a:r>
              <a:rPr lang="en-US" altLang="en-US" b="1" dirty="0">
                <a:latin typeface="Arial Unicode MS" panose="020B0604020202020204" pitchFamily="34" charset="-128"/>
              </a:rPr>
              <a:t>Data is approximately symmetric and unimodal – use the mean (which in this case should be very close to the median)</a:t>
            </a:r>
          </a:p>
          <a:p>
            <a:pPr eaLnBrk="1" hangingPunct="1">
              <a:buFontTx/>
              <a:buNone/>
            </a:pPr>
            <a:endParaRPr lang="en-US" altLang="en-US" sz="1600" b="1" dirty="0">
              <a:latin typeface="Arial Unicode MS" panose="020B0604020202020204" pitchFamily="34" charset="-128"/>
            </a:endParaRPr>
          </a:p>
          <a:p>
            <a:pPr eaLnBrk="1" hangingPunct="1">
              <a:buFontTx/>
              <a:buNone/>
            </a:pPr>
            <a:r>
              <a:rPr lang="en-US" altLang="en-US" b="1" dirty="0">
                <a:latin typeface="Arial Unicode MS" panose="020B0604020202020204" pitchFamily="34" charset="-128"/>
              </a:rPr>
              <a:t>Data is skewed – use the median</a:t>
            </a:r>
          </a:p>
          <a:p>
            <a:pPr eaLnBrk="1" hangingPunct="1">
              <a:buFontTx/>
              <a:buNone/>
            </a:pPr>
            <a:endParaRPr lang="en-US" altLang="en-US" sz="1600" b="1" dirty="0">
              <a:latin typeface="Arial Unicode MS" panose="020B0604020202020204" pitchFamily="34" charset="-128"/>
            </a:endParaRPr>
          </a:p>
          <a:p>
            <a:pPr eaLnBrk="1" hangingPunct="1">
              <a:buFontTx/>
              <a:buNone/>
            </a:pPr>
            <a:r>
              <a:rPr lang="en-US" altLang="en-US" b="1" dirty="0">
                <a:latin typeface="Arial Unicode MS" panose="020B0604020202020204" pitchFamily="34" charset="-128"/>
              </a:rPr>
              <a:t>The mode is typically the odd measure out, but it occurs a great deal in mathematical statistics classes!   There are also other (more complicated but possibly better) measures of center in more advanced classes (like STAT 518).</a:t>
            </a:r>
          </a:p>
        </p:txBody>
      </p:sp>
    </p:spTree>
    <p:extLst>
      <p:ext uri="{BB962C8B-B14F-4D97-AF65-F5344CB8AC3E}">
        <p14:creationId xmlns:p14="http://schemas.microsoft.com/office/powerpoint/2010/main" val="2696804387"/>
      </p:ext>
    </p:extLst>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0"/>
            <a:ext cx="7772400" cy="685800"/>
          </a:xfrm>
        </p:spPr>
        <p:txBody>
          <a:bodyPr/>
          <a:lstStyle/>
          <a:p>
            <a:pPr eaLnBrk="1" hangingPunct="1"/>
            <a:r>
              <a:rPr lang="en-US" altLang="en-US" sz="3600">
                <a:solidFill>
                  <a:schemeClr val="bg2"/>
                </a:solidFill>
                <a:latin typeface="Arial Unicode MS" panose="020B0604020202020204" pitchFamily="34" charset="-128"/>
              </a:rPr>
              <a:t>Chapter 2 – Descriptive Statistics</a:t>
            </a:r>
          </a:p>
        </p:txBody>
      </p:sp>
      <p:sp>
        <p:nvSpPr>
          <p:cNvPr id="115715" name="Rectangle 3"/>
          <p:cNvSpPr>
            <a:spLocks noGrp="1" noChangeArrowheads="1"/>
          </p:cNvSpPr>
          <p:nvPr>
            <p:ph type="body" idx="1"/>
          </p:nvPr>
        </p:nvSpPr>
        <p:spPr>
          <a:xfrm>
            <a:off x="0" y="914400"/>
            <a:ext cx="9144000" cy="5486400"/>
          </a:xfrm>
        </p:spPr>
        <p:txBody>
          <a:bodyPr/>
          <a:lstStyle/>
          <a:p>
            <a:pPr eaLnBrk="1" hangingPunct="1">
              <a:buFontTx/>
              <a:buNone/>
            </a:pPr>
            <a:r>
              <a:rPr lang="en-US" altLang="en-US" b="1" dirty="0">
                <a:solidFill>
                  <a:schemeClr val="bg2"/>
                </a:solidFill>
                <a:latin typeface="Arial Unicode MS" panose="020B0604020202020204" pitchFamily="34" charset="-128"/>
              </a:rPr>
              <a:t>The goal of descriptive statistics is to use either graphical or numerical summaries of the data that are both </a:t>
            </a:r>
          </a:p>
          <a:p>
            <a:pPr eaLnBrk="1" hangingPunct="1"/>
            <a:r>
              <a:rPr lang="en-US" altLang="en-US" b="1" dirty="0">
                <a:solidFill>
                  <a:schemeClr val="bg2"/>
                </a:solidFill>
                <a:latin typeface="Arial Unicode MS" panose="020B0604020202020204" pitchFamily="34" charset="-128"/>
              </a:rPr>
              <a:t>Succinct (the reader can easily take them in and understand them)</a:t>
            </a:r>
          </a:p>
          <a:p>
            <a:pPr eaLnBrk="1" hangingPunct="1">
              <a:buFontTx/>
              <a:buNone/>
            </a:pPr>
            <a:r>
              <a:rPr lang="en-US" altLang="en-US" b="1" dirty="0">
                <a:solidFill>
                  <a:schemeClr val="bg2"/>
                </a:solidFill>
                <a:latin typeface="Arial Unicode MS" panose="020B0604020202020204" pitchFamily="34" charset="-128"/>
              </a:rPr>
              <a:t>And</a:t>
            </a:r>
          </a:p>
          <a:p>
            <a:pPr eaLnBrk="1" hangingPunct="1"/>
            <a:r>
              <a:rPr lang="en-US" altLang="en-US" b="1" dirty="0">
                <a:solidFill>
                  <a:schemeClr val="bg2"/>
                </a:solidFill>
                <a:latin typeface="Arial Unicode MS" panose="020B0604020202020204" pitchFamily="34" charset="-128"/>
              </a:rPr>
              <a:t>Not misleading (they don’t leave out important pieces of information or lead the reader to make false conclusions)</a:t>
            </a:r>
          </a:p>
        </p:txBody>
      </p:sp>
    </p:spTree>
  </p:cSld>
  <p:clrMapOvr>
    <a:masterClrMapping/>
  </p:clrMapOvr>
  <p:transition>
    <p:zoom dir="in"/>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0"/>
            <a:ext cx="7772400" cy="685800"/>
          </a:xfrm>
        </p:spPr>
        <p:txBody>
          <a:bodyPr/>
          <a:lstStyle/>
          <a:p>
            <a:pPr eaLnBrk="1" hangingPunct="1"/>
            <a:r>
              <a:rPr lang="en-US" altLang="en-US" sz="3600">
                <a:solidFill>
                  <a:schemeClr val="bg2"/>
                </a:solidFill>
                <a:latin typeface="Arial Unicode MS" panose="020B0604020202020204" pitchFamily="34" charset="-128"/>
              </a:rPr>
              <a:t>Chapter 2 – Graphical Displays</a:t>
            </a:r>
          </a:p>
        </p:txBody>
      </p:sp>
      <p:sp>
        <p:nvSpPr>
          <p:cNvPr id="116739" name="Rectangle 3"/>
          <p:cNvSpPr>
            <a:spLocks noGrp="1" noChangeArrowheads="1"/>
          </p:cNvSpPr>
          <p:nvPr>
            <p:ph type="body" idx="1"/>
          </p:nvPr>
        </p:nvSpPr>
        <p:spPr>
          <a:xfrm>
            <a:off x="0" y="914400"/>
            <a:ext cx="9144000" cy="5486400"/>
          </a:xfrm>
        </p:spPr>
        <p:txBody>
          <a:bodyPr/>
          <a:lstStyle/>
          <a:p>
            <a:pPr eaLnBrk="1" hangingPunct="1">
              <a:buFontTx/>
              <a:buNone/>
            </a:pPr>
            <a:r>
              <a:rPr lang="en-US" altLang="en-US" b="1">
                <a:solidFill>
                  <a:schemeClr val="bg2"/>
                </a:solidFill>
                <a:latin typeface="Arial Unicode MS" panose="020B0604020202020204" pitchFamily="34" charset="-128"/>
              </a:rPr>
              <a:t>While being succinct is often easy, avoiding misleading the reader can be much more difficult.  In the case of graphical displays, it involves:</a:t>
            </a:r>
          </a:p>
          <a:p>
            <a:pPr eaLnBrk="1" hangingPunct="1"/>
            <a:r>
              <a:rPr lang="en-US" altLang="en-US" b="1">
                <a:solidFill>
                  <a:schemeClr val="bg2"/>
                </a:solidFill>
                <a:latin typeface="Arial Unicode MS" panose="020B0604020202020204" pitchFamily="34" charset="-128"/>
              </a:rPr>
              <a:t>Choosing appropriate titles, captions, and labels</a:t>
            </a:r>
          </a:p>
          <a:p>
            <a:pPr eaLnBrk="1" hangingPunct="1"/>
            <a:r>
              <a:rPr lang="en-US" altLang="en-US" b="1">
                <a:solidFill>
                  <a:schemeClr val="bg2"/>
                </a:solidFill>
                <a:latin typeface="Arial Unicode MS" panose="020B0604020202020204" pitchFamily="34" charset="-128"/>
              </a:rPr>
              <a:t>Not abusing human spatial perception</a:t>
            </a:r>
          </a:p>
          <a:p>
            <a:pPr eaLnBrk="1" hangingPunct="1"/>
            <a:r>
              <a:rPr lang="en-US" altLang="en-US" b="1">
                <a:solidFill>
                  <a:schemeClr val="bg2"/>
                </a:solidFill>
                <a:latin typeface="Arial Unicode MS" panose="020B0604020202020204" pitchFamily="34" charset="-128"/>
              </a:rPr>
              <a:t>Not using the methodology to hide statistical differences.</a:t>
            </a:r>
          </a:p>
        </p:txBody>
      </p:sp>
    </p:spTree>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pic>
        <p:nvPicPr>
          <p:cNvPr id="21506" name="Picture 2" descr="amazon"/>
          <p:cNvPicPr>
            <a:picLocks noChangeAspect="1" noChangeArrowheads="1"/>
          </p:cNvPicPr>
          <p:nvPr/>
        </p:nvPicPr>
        <p:blipFill>
          <a:blip r:embed="rId3">
            <a:extLst>
              <a:ext uri="{28A0092B-C50C-407E-A947-70E740481C1C}">
                <a14:useLocalDpi xmlns:a14="http://schemas.microsoft.com/office/drawing/2010/main" val="0"/>
              </a:ext>
            </a:extLst>
          </a:blip>
          <a:srcRect t="717"/>
          <a:stretch>
            <a:fillRect/>
          </a:stretch>
        </p:blipFill>
        <p:spPr bwMode="auto">
          <a:xfrm>
            <a:off x="2133600" y="0"/>
            <a:ext cx="47831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81000"/>
            <a:ext cx="46482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911350"/>
            <a:ext cx="8763000" cy="347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81000"/>
            <a:ext cx="46482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750" y="1976438"/>
            <a:ext cx="8815388" cy="350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81000"/>
            <a:ext cx="46482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7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28800"/>
            <a:ext cx="879157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
      <a:dk1>
        <a:srgbClr val="A50021"/>
      </a:dk1>
      <a:lt1>
        <a:srgbClr val="FFFFFF"/>
      </a:lt1>
      <a:dk2>
        <a:srgbClr val="A50021"/>
      </a:dk2>
      <a:lt2>
        <a:srgbClr val="000000"/>
      </a:lt2>
      <a:accent1>
        <a:srgbClr val="A50021"/>
      </a:accent1>
      <a:accent2>
        <a:srgbClr val="00FFFF"/>
      </a:accent2>
      <a:accent3>
        <a:srgbClr val="FFFFFF"/>
      </a:accent3>
      <a:accent4>
        <a:srgbClr val="8C001B"/>
      </a:accent4>
      <a:accent5>
        <a:srgbClr val="CFAAAB"/>
      </a:accent5>
      <a:accent6>
        <a:srgbClr val="00E7E7"/>
      </a:accent6>
      <a:hlink>
        <a:srgbClr val="FF0000"/>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
      <a:dk1>
        <a:srgbClr val="A50021"/>
      </a:dk1>
      <a:lt1>
        <a:srgbClr val="FFFFFF"/>
      </a:lt1>
      <a:dk2>
        <a:srgbClr val="A50021"/>
      </a:dk2>
      <a:lt2>
        <a:srgbClr val="000000"/>
      </a:lt2>
      <a:accent1>
        <a:srgbClr val="A50021"/>
      </a:accent1>
      <a:accent2>
        <a:srgbClr val="00FFFF"/>
      </a:accent2>
      <a:accent3>
        <a:srgbClr val="FFFFFF"/>
      </a:accent3>
      <a:accent4>
        <a:srgbClr val="8C001B"/>
      </a:accent4>
      <a:accent5>
        <a:srgbClr val="CFAAAB"/>
      </a:accent5>
      <a:accent6>
        <a:srgbClr val="00E7E7"/>
      </a:accent6>
      <a:hlink>
        <a:srgbClr val="FF0000"/>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11708</TotalTime>
  <Words>1080</Words>
  <Application>Microsoft Office PowerPoint</Application>
  <PresentationFormat>On-screen Show (4:3)</PresentationFormat>
  <Paragraphs>166</Paragraphs>
  <Slides>36</Slides>
  <Notes>15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2</vt:i4>
      </vt:variant>
      <vt:variant>
        <vt:lpstr>Slide Titles</vt:lpstr>
      </vt:variant>
      <vt:variant>
        <vt:i4>36</vt:i4>
      </vt:variant>
    </vt:vector>
  </HeadingPairs>
  <TitlesOfParts>
    <vt:vector size="44" baseType="lpstr">
      <vt:lpstr>Arial Unicode MS</vt:lpstr>
      <vt:lpstr>Arial</vt:lpstr>
      <vt:lpstr>Sasfont</vt:lpstr>
      <vt:lpstr>Times New Roman</vt:lpstr>
      <vt:lpstr>Default Design</vt:lpstr>
      <vt:lpstr>1_Default Design</vt:lpstr>
      <vt:lpstr>Chart</vt:lpstr>
      <vt:lpstr>MathType 7.0 Equation</vt:lpstr>
      <vt:lpstr>STAT 515  Statistical Methods I   Sections 2.1-2.3   Graphical Displays and Measures of Center   Brian Habing Department of Statistics University of South Carolina   Redistribution of these slides without permission  is a violation of copyright law. </vt:lpstr>
      <vt:lpstr>Outline</vt:lpstr>
      <vt:lpstr>Chapter 2 – Descriptive Statistics</vt:lpstr>
      <vt:lpstr>Chapter 2 – Descriptive Statistics</vt:lpstr>
      <vt:lpstr>Chapter 2 – Graphical Displays</vt:lpstr>
      <vt:lpstr>PowerPoint Presentation</vt:lpstr>
      <vt:lpstr>PowerPoint Presentation</vt:lpstr>
      <vt:lpstr>PowerPoint Presentation</vt:lpstr>
      <vt:lpstr>PowerPoint Presentation</vt:lpstr>
      <vt:lpstr>PowerPoint Presentation</vt:lpstr>
      <vt:lpstr>PowerPoint Presentation</vt:lpstr>
      <vt:lpstr>Frequency = Area</vt:lpstr>
      <vt:lpstr>PowerPoint Presentation</vt:lpstr>
      <vt:lpstr>PowerPoint Presentation</vt:lpstr>
      <vt:lpstr>PowerPoint Presentation</vt:lpstr>
      <vt:lpstr>PowerPoint Presentation</vt:lpstr>
      <vt:lpstr>Categorical versus Quantitative</vt:lpstr>
      <vt:lpstr>Classes</vt:lpstr>
      <vt:lpstr>Which Classes</vt:lpstr>
      <vt:lpstr>PowerPoint Presentation</vt:lpstr>
      <vt:lpstr>Coming Later</vt:lpstr>
      <vt:lpstr>Shape, Center, and Spread</vt:lpstr>
      <vt:lpstr>PowerPoint Presentation</vt:lpstr>
      <vt:lpstr>PowerPoint Presentation</vt:lpstr>
      <vt:lpstr>PowerPoint Presentation</vt:lpstr>
      <vt:lpstr>PowerPoint Presentation</vt:lpstr>
      <vt:lpstr>PowerPoint Presentation</vt:lpstr>
      <vt:lpstr>Measures of Center</vt:lpstr>
      <vt:lpstr>PowerPoint Presentation</vt:lpstr>
      <vt:lpstr>PowerPoint Presentation</vt:lpstr>
      <vt:lpstr>PowerPoint Presentation</vt:lpstr>
      <vt:lpstr>PowerPoint Presentation</vt:lpstr>
      <vt:lpstr>PowerPoint Presentation</vt:lpstr>
      <vt:lpstr>Which to Use?</vt:lpstr>
      <vt:lpstr>Example Revisited</vt:lpstr>
      <vt:lpstr>Which To Use?</vt:lpstr>
    </vt:vector>
  </TitlesOfParts>
  <Manager>Megan Kruse</Manager>
  <Company>American Statistical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Careers in Statistics</dc:title>
  <dc:creator>ASA</dc:creator>
  <cp:keywords>careers, statistics, fields of application</cp:keywords>
  <cp:lastModifiedBy>Grego John</cp:lastModifiedBy>
  <cp:revision>411</cp:revision>
  <cp:lastPrinted>2015-08-12T16:54:57Z</cp:lastPrinted>
  <dcterms:created xsi:type="dcterms:W3CDTF">2000-07-17T18:41:28Z</dcterms:created>
  <dcterms:modified xsi:type="dcterms:W3CDTF">2019-08-14T20:49:29Z</dcterms:modified>
  <cp:category>Careers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16744448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1</vt:i4>
  </property>
  <property fmtid="{D5CDD505-2E9C-101B-9397-08002B2CF9AE}" pid="21" name="OutputDir">
    <vt:lpwstr>C:\Documents and Settings\megank\My Documents</vt:lpwstr>
  </property>
</Properties>
</file>