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92" r:id="rId2"/>
  </p:sldMasterIdLst>
  <p:notesMasterIdLst>
    <p:notesMasterId r:id="rId18"/>
  </p:notesMasterIdLst>
  <p:handoutMasterIdLst>
    <p:handoutMasterId r:id="rId19"/>
  </p:handoutMasterIdLst>
  <p:sldIdLst>
    <p:sldId id="481" r:id="rId3"/>
    <p:sldId id="449" r:id="rId4"/>
    <p:sldId id="484" r:id="rId5"/>
    <p:sldId id="494" r:id="rId6"/>
    <p:sldId id="495" r:id="rId7"/>
    <p:sldId id="486" r:id="rId8"/>
    <p:sldId id="497" r:id="rId9"/>
    <p:sldId id="488" r:id="rId10"/>
    <p:sldId id="489" r:id="rId11"/>
    <p:sldId id="490" r:id="rId12"/>
    <p:sldId id="498" r:id="rId13"/>
    <p:sldId id="491" r:id="rId14"/>
    <p:sldId id="496" r:id="rId15"/>
    <p:sldId id="492" r:id="rId16"/>
    <p:sldId id="493" r:id="rId17"/>
  </p:sldIdLst>
  <p:sldSz cx="9144000" cy="6858000" type="screen4x3"/>
  <p:notesSz cx="7315200" cy="9601200"/>
  <p:defaultTextStyle>
    <a:defPPr>
      <a:defRPr lang="en-US"/>
    </a:defPPr>
    <a:lvl1pPr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5pPr>
    <a:lvl6pPr marL="2286000" algn="l" defTabSz="914400" rtl="0" eaLnBrk="1" latinLnBrk="0" hangingPunct="1">
      <a:defRPr sz="4600" kern="1200">
        <a:solidFill>
          <a:schemeClr val="tx1"/>
        </a:solidFill>
        <a:latin typeface="Arial" panose="020B0604020202020204" pitchFamily="34" charset="0"/>
        <a:ea typeface="+mn-ea"/>
        <a:cs typeface="+mn-cs"/>
      </a:defRPr>
    </a:lvl6pPr>
    <a:lvl7pPr marL="2743200" algn="l" defTabSz="914400" rtl="0" eaLnBrk="1" latinLnBrk="0" hangingPunct="1">
      <a:defRPr sz="4600" kern="1200">
        <a:solidFill>
          <a:schemeClr val="tx1"/>
        </a:solidFill>
        <a:latin typeface="Arial" panose="020B0604020202020204" pitchFamily="34" charset="0"/>
        <a:ea typeface="+mn-ea"/>
        <a:cs typeface="+mn-cs"/>
      </a:defRPr>
    </a:lvl7pPr>
    <a:lvl8pPr marL="3200400" algn="l" defTabSz="914400" rtl="0" eaLnBrk="1" latinLnBrk="0" hangingPunct="1">
      <a:defRPr sz="4600" kern="1200">
        <a:solidFill>
          <a:schemeClr val="tx1"/>
        </a:solidFill>
        <a:latin typeface="Arial" panose="020B0604020202020204" pitchFamily="34" charset="0"/>
        <a:ea typeface="+mn-ea"/>
        <a:cs typeface="+mn-cs"/>
      </a:defRPr>
    </a:lvl8pPr>
    <a:lvl9pPr marL="3657600" algn="l" defTabSz="914400" rtl="0" eaLnBrk="1" latinLnBrk="0" hangingPunct="1">
      <a:defRPr sz="4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5">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ECFF"/>
    <a:srgbClr val="66C3E8"/>
    <a:srgbClr val="003399"/>
    <a:srgbClr val="C0C0C0"/>
    <a:srgbClr val="EAEAEA"/>
    <a:srgbClr val="DDDDDD"/>
    <a:srgbClr val="80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905"/>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varScale="1">
        <p:scale>
          <a:sx n="90" d="100"/>
          <a:sy n="90" d="100"/>
        </p:scale>
        <p:origin x="-1776"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03" tIns="48303" rIns="96603" bIns="48303" numCol="1" anchor="t" anchorCtr="0" compatLnSpc="1">
            <a:prstTxWarp prst="textNoShape">
              <a:avLst/>
            </a:prstTxWarp>
          </a:bodyPr>
          <a:lstStyle>
            <a:lvl1pPr defTabSz="966195">
              <a:defRPr sz="1200">
                <a:latin typeface="Arial" charset="0"/>
              </a:defRPr>
            </a:lvl1pPr>
          </a:lstStyle>
          <a:p>
            <a:pPr>
              <a:defRPr/>
            </a:pPr>
            <a:endParaRPr lang="en-US" altLang="en-US"/>
          </a:p>
        </p:txBody>
      </p:sp>
      <p:sp>
        <p:nvSpPr>
          <p:cNvPr id="49155" name="Rectangle 3"/>
          <p:cNvSpPr>
            <a:spLocks noGrp="1" noChangeArrowheads="1"/>
          </p:cNvSpPr>
          <p:nvPr>
            <p:ph type="dt" sz="quarter" idx="1"/>
          </p:nvPr>
        </p:nvSpPr>
        <p:spPr bwMode="auto">
          <a:xfrm>
            <a:off x="4144965" y="0"/>
            <a:ext cx="3170237" cy="481013"/>
          </a:xfrm>
          <a:prstGeom prst="rect">
            <a:avLst/>
          </a:prstGeom>
          <a:noFill/>
          <a:ln w="9525">
            <a:noFill/>
            <a:miter lim="800000"/>
            <a:headEnd/>
            <a:tailEnd/>
          </a:ln>
          <a:effectLst/>
        </p:spPr>
        <p:txBody>
          <a:bodyPr vert="horz" wrap="square" lIns="96603" tIns="48303" rIns="96603" bIns="48303" numCol="1" anchor="t" anchorCtr="0" compatLnSpc="1">
            <a:prstTxWarp prst="textNoShape">
              <a:avLst/>
            </a:prstTxWarp>
          </a:bodyPr>
          <a:lstStyle>
            <a:lvl1pPr algn="r" defTabSz="966195">
              <a:defRPr sz="1200">
                <a:latin typeface="Arial" charset="0"/>
              </a:defRPr>
            </a:lvl1pPr>
          </a:lstStyle>
          <a:p>
            <a:pPr>
              <a:defRPr/>
            </a:pPr>
            <a:endParaRPr lang="en-US" altLang="en-US"/>
          </a:p>
        </p:txBody>
      </p:sp>
      <p:sp>
        <p:nvSpPr>
          <p:cNvPr id="49156" name="Rectangle 4"/>
          <p:cNvSpPr>
            <a:spLocks noGrp="1" noChangeArrowheads="1"/>
          </p:cNvSpPr>
          <p:nvPr>
            <p:ph type="ftr" sz="quarter" idx="2"/>
          </p:nvPr>
        </p:nvSpPr>
        <p:spPr bwMode="auto">
          <a:xfrm>
            <a:off x="0" y="9120190"/>
            <a:ext cx="3170238" cy="481012"/>
          </a:xfrm>
          <a:prstGeom prst="rect">
            <a:avLst/>
          </a:prstGeom>
          <a:noFill/>
          <a:ln w="9525">
            <a:noFill/>
            <a:miter lim="800000"/>
            <a:headEnd/>
            <a:tailEnd/>
          </a:ln>
          <a:effectLst/>
        </p:spPr>
        <p:txBody>
          <a:bodyPr vert="horz" wrap="square" lIns="96603" tIns="48303" rIns="96603" bIns="48303" numCol="1" anchor="b" anchorCtr="0" compatLnSpc="1">
            <a:prstTxWarp prst="textNoShape">
              <a:avLst/>
            </a:prstTxWarp>
          </a:bodyPr>
          <a:lstStyle>
            <a:lvl1pPr defTabSz="966195">
              <a:defRPr sz="1200">
                <a:latin typeface="Arial" charset="0"/>
              </a:defRPr>
            </a:lvl1pPr>
          </a:lstStyle>
          <a:p>
            <a:pPr>
              <a:defRPr/>
            </a:pPr>
            <a:endParaRPr lang="en-US" altLang="en-US"/>
          </a:p>
        </p:txBody>
      </p:sp>
      <p:sp>
        <p:nvSpPr>
          <p:cNvPr id="49157" name="Rectangle 5"/>
          <p:cNvSpPr>
            <a:spLocks noGrp="1" noChangeArrowheads="1"/>
          </p:cNvSpPr>
          <p:nvPr>
            <p:ph type="sldNum" sz="quarter" idx="3"/>
          </p:nvPr>
        </p:nvSpPr>
        <p:spPr bwMode="auto">
          <a:xfrm>
            <a:off x="4144965" y="9120190"/>
            <a:ext cx="3170237" cy="481012"/>
          </a:xfrm>
          <a:prstGeom prst="rect">
            <a:avLst/>
          </a:prstGeom>
          <a:noFill/>
          <a:ln w="9525">
            <a:noFill/>
            <a:miter lim="800000"/>
            <a:headEnd/>
            <a:tailEnd/>
          </a:ln>
          <a:effectLst/>
        </p:spPr>
        <p:txBody>
          <a:bodyPr vert="horz" wrap="square" lIns="96603" tIns="48303" rIns="96603" bIns="48303" numCol="1" anchor="b" anchorCtr="0" compatLnSpc="1">
            <a:prstTxWarp prst="textNoShape">
              <a:avLst/>
            </a:prstTxWarp>
          </a:bodyPr>
          <a:lstStyle>
            <a:lvl1pPr algn="r" defTabSz="965028">
              <a:defRPr sz="1200"/>
            </a:lvl1pPr>
          </a:lstStyle>
          <a:p>
            <a:fld id="{9A13A6D1-01CA-40C2-9723-3E8DA4F6FA56}" type="slidenum">
              <a:rPr lang="en-US" altLang="en-US"/>
              <a:pPr/>
              <a:t>‹#›</a:t>
            </a:fld>
            <a:endParaRPr lang="en-US" altLang="en-US"/>
          </a:p>
        </p:txBody>
      </p:sp>
    </p:spTree>
    <p:extLst>
      <p:ext uri="{BB962C8B-B14F-4D97-AF65-F5344CB8AC3E}">
        <p14:creationId xmlns:p14="http://schemas.microsoft.com/office/powerpoint/2010/main" val="1820440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1026"/>
          <p:cNvSpPr>
            <a:spLocks noGrp="1" noChangeArrowheads="1"/>
          </p:cNvSpPr>
          <p:nvPr>
            <p:ph type="hdr" sz="quarter"/>
          </p:nvPr>
        </p:nvSpPr>
        <p:spPr bwMode="auto">
          <a:xfrm>
            <a:off x="0" y="0"/>
            <a:ext cx="3179763" cy="471488"/>
          </a:xfrm>
          <a:prstGeom prst="rect">
            <a:avLst/>
          </a:prstGeom>
          <a:noFill/>
          <a:ln w="9525">
            <a:noFill/>
            <a:miter lim="800000"/>
            <a:headEnd/>
            <a:tailEnd/>
          </a:ln>
          <a:effectLst/>
        </p:spPr>
        <p:txBody>
          <a:bodyPr vert="horz" wrap="square" lIns="94801" tIns="47401" rIns="94801" bIns="47401" numCol="1" anchor="t" anchorCtr="0" compatLnSpc="1">
            <a:prstTxWarp prst="textNoShape">
              <a:avLst/>
            </a:prstTxWarp>
          </a:bodyPr>
          <a:lstStyle>
            <a:lvl1pPr defTabSz="946443">
              <a:defRPr sz="1200">
                <a:latin typeface="Arial" charset="0"/>
              </a:defRPr>
            </a:lvl1pPr>
          </a:lstStyle>
          <a:p>
            <a:pPr>
              <a:defRPr/>
            </a:pPr>
            <a:endParaRPr lang="en-US" altLang="en-US"/>
          </a:p>
        </p:txBody>
      </p:sp>
      <p:sp>
        <p:nvSpPr>
          <p:cNvPr id="65539" name="Rectangle 1027"/>
          <p:cNvSpPr>
            <a:spLocks noGrp="1" noChangeArrowheads="1"/>
          </p:cNvSpPr>
          <p:nvPr>
            <p:ph type="dt" idx="1"/>
          </p:nvPr>
        </p:nvSpPr>
        <p:spPr bwMode="auto">
          <a:xfrm>
            <a:off x="4135440" y="0"/>
            <a:ext cx="3179762" cy="471488"/>
          </a:xfrm>
          <a:prstGeom prst="rect">
            <a:avLst/>
          </a:prstGeom>
          <a:noFill/>
          <a:ln w="9525">
            <a:noFill/>
            <a:miter lim="800000"/>
            <a:headEnd/>
            <a:tailEnd/>
          </a:ln>
          <a:effectLst/>
        </p:spPr>
        <p:txBody>
          <a:bodyPr vert="horz" wrap="square" lIns="94801" tIns="47401" rIns="94801" bIns="47401" numCol="1" anchor="t" anchorCtr="0" compatLnSpc="1">
            <a:prstTxWarp prst="textNoShape">
              <a:avLst/>
            </a:prstTxWarp>
          </a:bodyPr>
          <a:lstStyle>
            <a:lvl1pPr algn="r" defTabSz="946443">
              <a:defRPr sz="1200">
                <a:latin typeface="Arial" charset="0"/>
              </a:defRPr>
            </a:lvl1pPr>
          </a:lstStyle>
          <a:p>
            <a:pPr>
              <a:defRPr/>
            </a:pPr>
            <a:endParaRPr lang="en-US" altLang="en-US"/>
          </a:p>
        </p:txBody>
      </p:sp>
      <p:sp>
        <p:nvSpPr>
          <p:cNvPr id="52228" name="Rectangle 1028"/>
          <p:cNvSpPr>
            <a:spLocks noGrp="1" noRot="1" noChangeAspect="1" noChangeArrowheads="1" noTextEdit="1"/>
          </p:cNvSpPr>
          <p:nvPr>
            <p:ph type="sldImg" idx="2"/>
          </p:nvPr>
        </p:nvSpPr>
        <p:spPr bwMode="auto">
          <a:xfrm>
            <a:off x="1246188" y="708025"/>
            <a:ext cx="4829175" cy="3621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1" name="Rectangle 1029"/>
          <p:cNvSpPr>
            <a:spLocks noGrp="1" noChangeArrowheads="1"/>
          </p:cNvSpPr>
          <p:nvPr>
            <p:ph type="body" sz="quarter" idx="3"/>
          </p:nvPr>
        </p:nvSpPr>
        <p:spPr bwMode="auto">
          <a:xfrm>
            <a:off x="954090" y="4564063"/>
            <a:ext cx="5407025" cy="4329112"/>
          </a:xfrm>
          <a:prstGeom prst="rect">
            <a:avLst/>
          </a:prstGeom>
          <a:noFill/>
          <a:ln w="9525">
            <a:noFill/>
            <a:miter lim="800000"/>
            <a:headEnd/>
            <a:tailEnd/>
          </a:ln>
          <a:effectLst/>
        </p:spPr>
        <p:txBody>
          <a:bodyPr vert="horz" wrap="square" lIns="94801" tIns="47401" rIns="94801" bIns="47401"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5542" name="Rectangle 1030"/>
          <p:cNvSpPr>
            <a:spLocks noGrp="1" noChangeArrowheads="1"/>
          </p:cNvSpPr>
          <p:nvPr>
            <p:ph type="ftr" sz="quarter" idx="4"/>
          </p:nvPr>
        </p:nvSpPr>
        <p:spPr bwMode="auto">
          <a:xfrm>
            <a:off x="0" y="9129717"/>
            <a:ext cx="3179763" cy="471487"/>
          </a:xfrm>
          <a:prstGeom prst="rect">
            <a:avLst/>
          </a:prstGeom>
          <a:noFill/>
          <a:ln w="9525">
            <a:noFill/>
            <a:miter lim="800000"/>
            <a:headEnd/>
            <a:tailEnd/>
          </a:ln>
          <a:effectLst/>
        </p:spPr>
        <p:txBody>
          <a:bodyPr vert="horz" wrap="square" lIns="94801" tIns="47401" rIns="94801" bIns="47401" numCol="1" anchor="b" anchorCtr="0" compatLnSpc="1">
            <a:prstTxWarp prst="textNoShape">
              <a:avLst/>
            </a:prstTxWarp>
          </a:bodyPr>
          <a:lstStyle>
            <a:lvl1pPr defTabSz="946443">
              <a:defRPr sz="1200">
                <a:latin typeface="Arial" charset="0"/>
              </a:defRPr>
            </a:lvl1pPr>
          </a:lstStyle>
          <a:p>
            <a:pPr>
              <a:defRPr/>
            </a:pPr>
            <a:endParaRPr lang="en-US" altLang="en-US"/>
          </a:p>
        </p:txBody>
      </p:sp>
      <p:sp>
        <p:nvSpPr>
          <p:cNvPr id="65543" name="Rectangle 1031"/>
          <p:cNvSpPr>
            <a:spLocks noGrp="1" noChangeArrowheads="1"/>
          </p:cNvSpPr>
          <p:nvPr>
            <p:ph type="sldNum" sz="quarter" idx="5"/>
          </p:nvPr>
        </p:nvSpPr>
        <p:spPr bwMode="auto">
          <a:xfrm>
            <a:off x="4135440" y="9129717"/>
            <a:ext cx="3179762" cy="471487"/>
          </a:xfrm>
          <a:prstGeom prst="rect">
            <a:avLst/>
          </a:prstGeom>
          <a:noFill/>
          <a:ln w="9525">
            <a:noFill/>
            <a:miter lim="800000"/>
            <a:headEnd/>
            <a:tailEnd/>
          </a:ln>
          <a:effectLst/>
        </p:spPr>
        <p:txBody>
          <a:bodyPr vert="horz" wrap="square" lIns="94801" tIns="47401" rIns="94801" bIns="47401" numCol="1" anchor="b" anchorCtr="0" compatLnSpc="1">
            <a:prstTxWarp prst="textNoShape">
              <a:avLst/>
            </a:prstTxWarp>
          </a:bodyPr>
          <a:lstStyle>
            <a:lvl1pPr algn="r" defTabSz="945981">
              <a:defRPr sz="1200"/>
            </a:lvl1pPr>
          </a:lstStyle>
          <a:p>
            <a:fld id="{2B82006A-6F66-4631-82D3-1921660F6292}" type="slidenum">
              <a:rPr lang="en-US" altLang="en-US"/>
              <a:pPr/>
              <a:t>‹#›</a:t>
            </a:fld>
            <a:endParaRPr lang="en-US" altLang="en-US"/>
          </a:p>
        </p:txBody>
      </p:sp>
    </p:spTree>
    <p:extLst>
      <p:ext uri="{BB962C8B-B14F-4D97-AF65-F5344CB8AC3E}">
        <p14:creationId xmlns:p14="http://schemas.microsoft.com/office/powerpoint/2010/main" val="6871686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82006A-6F66-4631-82D3-1921660F6292}" type="slidenum">
              <a:rPr lang="en-US" altLang="en-US" smtClean="0"/>
              <a:pPr/>
              <a:t>6</a:t>
            </a:fld>
            <a:endParaRPr lang="en-US" altLang="en-US"/>
          </a:p>
        </p:txBody>
      </p:sp>
    </p:spTree>
    <p:extLst>
      <p:ext uri="{BB962C8B-B14F-4D97-AF65-F5344CB8AC3E}">
        <p14:creationId xmlns:p14="http://schemas.microsoft.com/office/powerpoint/2010/main" val="415344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6557419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25182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9250" y="250825"/>
            <a:ext cx="2100263" cy="6254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8463" y="250825"/>
            <a:ext cx="6148387" cy="6254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513973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28700" y="250825"/>
            <a:ext cx="6877050" cy="723900"/>
          </a:xfrm>
        </p:spPr>
        <p:txBody>
          <a:bodyPr/>
          <a:lstStyle/>
          <a:p>
            <a:r>
              <a:rPr lang="en-US"/>
              <a:t>Click to edit Master title style</a:t>
            </a:r>
          </a:p>
        </p:txBody>
      </p:sp>
      <p:sp>
        <p:nvSpPr>
          <p:cNvPr id="3" name="Text Placeholder 2"/>
          <p:cNvSpPr>
            <a:spLocks noGrp="1"/>
          </p:cNvSpPr>
          <p:nvPr>
            <p:ph type="body" sz="half" idx="1"/>
          </p:nvPr>
        </p:nvSpPr>
        <p:spPr>
          <a:xfrm>
            <a:off x="398463" y="1895475"/>
            <a:ext cx="4124325" cy="4610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75188" y="1895475"/>
            <a:ext cx="4124325" cy="4610100"/>
          </a:xfrm>
        </p:spPr>
        <p:txBody>
          <a:bodyPr/>
          <a:lstStyle/>
          <a:p>
            <a:pPr lvl="0"/>
            <a:endParaRPr lang="en-US" noProof="0"/>
          </a:p>
        </p:txBody>
      </p:sp>
    </p:spTree>
    <p:extLst>
      <p:ext uri="{BB962C8B-B14F-4D97-AF65-F5344CB8AC3E}">
        <p14:creationId xmlns:p14="http://schemas.microsoft.com/office/powerpoint/2010/main" val="312185704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8463" y="250825"/>
            <a:ext cx="8401050" cy="625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988365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85901361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628506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753000542"/>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463"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75188"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1763993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488559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6435151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137077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369966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8849546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3057540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6202834"/>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9250" y="250825"/>
            <a:ext cx="2100263" cy="6254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8463" y="250825"/>
            <a:ext cx="6148387" cy="6254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021707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28700" y="250825"/>
            <a:ext cx="6877050" cy="723900"/>
          </a:xfrm>
        </p:spPr>
        <p:txBody>
          <a:bodyPr/>
          <a:lstStyle/>
          <a:p>
            <a:r>
              <a:rPr lang="en-US"/>
              <a:t>Click to edit Master title style</a:t>
            </a:r>
          </a:p>
        </p:txBody>
      </p:sp>
      <p:sp>
        <p:nvSpPr>
          <p:cNvPr id="3" name="Text Placeholder 2"/>
          <p:cNvSpPr>
            <a:spLocks noGrp="1"/>
          </p:cNvSpPr>
          <p:nvPr>
            <p:ph type="body" sz="half" idx="1"/>
          </p:nvPr>
        </p:nvSpPr>
        <p:spPr>
          <a:xfrm>
            <a:off x="398463" y="1895475"/>
            <a:ext cx="4124325" cy="4610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75188" y="1895475"/>
            <a:ext cx="4124325" cy="4610100"/>
          </a:xfrm>
        </p:spPr>
        <p:txBody>
          <a:bodyPr/>
          <a:lstStyle/>
          <a:p>
            <a:pPr lvl="0"/>
            <a:endParaRPr lang="en-US" noProof="0"/>
          </a:p>
        </p:txBody>
      </p:sp>
    </p:spTree>
    <p:extLst>
      <p:ext uri="{BB962C8B-B14F-4D97-AF65-F5344CB8AC3E}">
        <p14:creationId xmlns:p14="http://schemas.microsoft.com/office/powerpoint/2010/main" val="3605833737"/>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8463" y="250825"/>
            <a:ext cx="8401050" cy="625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455031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endParaRPr lang="en-US">
              <a:solidFill>
                <a:srgbClr val="000000"/>
              </a:solidFill>
            </a:endParaRPr>
          </a:p>
        </p:txBody>
      </p:sp>
      <p:sp>
        <p:nvSpPr>
          <p:cNvPr id="7" name="Slide Number Placeholder 6"/>
          <p:cNvSpPr>
            <a:spLocks noGrp="1" noChangeArrowheads="1"/>
          </p:cNvSpPr>
          <p:nvPr>
            <p:ph type="sldNum" sz="quarter" idx="11"/>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FE3F7161-FC28-43D8-A49D-DA560B87668F}" type="slidenum">
              <a:rPr lang="en-US" altLang="en-US" smtClean="0">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40398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875867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463"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75188"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3941168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764747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0993011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448292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0159960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3592277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028700" y="250825"/>
            <a:ext cx="68770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a:t>
            </a:r>
          </a:p>
        </p:txBody>
      </p:sp>
      <p:sp>
        <p:nvSpPr>
          <p:cNvPr id="3075" name="Rectangle 3"/>
          <p:cNvSpPr>
            <a:spLocks noGrp="1" noChangeArrowheads="1"/>
          </p:cNvSpPr>
          <p:nvPr>
            <p:ph type="body" idx="1"/>
          </p:nvPr>
        </p:nvSpPr>
        <p:spPr bwMode="auto">
          <a:xfrm>
            <a:off x="398463" y="1895475"/>
            <a:ext cx="8401050"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Lst>
  <p:transition/>
  <p:hf sldNum="0" hdr="0" ftr="0" dt="0"/>
  <p:txStyles>
    <p:titleStyle>
      <a:lvl1pPr algn="ctr" rtl="0" eaLnBrk="0" fontAlgn="base" hangingPunct="0">
        <a:spcBef>
          <a:spcPct val="0"/>
        </a:spcBef>
        <a:spcAft>
          <a:spcPct val="0"/>
        </a:spcAft>
        <a:defRPr sz="4200" b="1">
          <a:solidFill>
            <a:srgbClr val="EAEAEA"/>
          </a:solidFill>
          <a:latin typeface="+mj-lt"/>
          <a:ea typeface="+mj-ea"/>
          <a:cs typeface="+mj-cs"/>
        </a:defRPr>
      </a:lvl1pPr>
      <a:lvl2pPr algn="ctr" rtl="0" eaLnBrk="0" fontAlgn="base" hangingPunct="0">
        <a:spcBef>
          <a:spcPct val="0"/>
        </a:spcBef>
        <a:spcAft>
          <a:spcPct val="0"/>
        </a:spcAft>
        <a:defRPr sz="4200" b="1">
          <a:solidFill>
            <a:srgbClr val="EAEAEA"/>
          </a:solidFill>
          <a:latin typeface="Arial" charset="0"/>
        </a:defRPr>
      </a:lvl2pPr>
      <a:lvl3pPr algn="ctr" rtl="0" eaLnBrk="0" fontAlgn="base" hangingPunct="0">
        <a:spcBef>
          <a:spcPct val="0"/>
        </a:spcBef>
        <a:spcAft>
          <a:spcPct val="0"/>
        </a:spcAft>
        <a:defRPr sz="4200" b="1">
          <a:solidFill>
            <a:srgbClr val="EAEAEA"/>
          </a:solidFill>
          <a:latin typeface="Arial" charset="0"/>
        </a:defRPr>
      </a:lvl3pPr>
      <a:lvl4pPr algn="ctr" rtl="0" eaLnBrk="0" fontAlgn="base" hangingPunct="0">
        <a:spcBef>
          <a:spcPct val="0"/>
        </a:spcBef>
        <a:spcAft>
          <a:spcPct val="0"/>
        </a:spcAft>
        <a:defRPr sz="4200" b="1">
          <a:solidFill>
            <a:srgbClr val="EAEAEA"/>
          </a:solidFill>
          <a:latin typeface="Arial" charset="0"/>
        </a:defRPr>
      </a:lvl4pPr>
      <a:lvl5pPr algn="ctr" rtl="0" eaLnBrk="0" fontAlgn="base" hangingPunct="0">
        <a:spcBef>
          <a:spcPct val="0"/>
        </a:spcBef>
        <a:spcAft>
          <a:spcPct val="0"/>
        </a:spcAft>
        <a:defRPr sz="4200" b="1">
          <a:solidFill>
            <a:srgbClr val="EAEAEA"/>
          </a:solidFill>
          <a:latin typeface="Arial" charset="0"/>
        </a:defRPr>
      </a:lvl5pPr>
      <a:lvl6pPr marL="457200" algn="ctr" rtl="0" eaLnBrk="0" fontAlgn="base" hangingPunct="0">
        <a:spcBef>
          <a:spcPct val="0"/>
        </a:spcBef>
        <a:spcAft>
          <a:spcPct val="0"/>
        </a:spcAft>
        <a:defRPr sz="4200" b="1">
          <a:solidFill>
            <a:srgbClr val="EAEAEA"/>
          </a:solidFill>
          <a:latin typeface="Arial" charset="0"/>
        </a:defRPr>
      </a:lvl6pPr>
      <a:lvl7pPr marL="914400" algn="ctr" rtl="0" eaLnBrk="0" fontAlgn="base" hangingPunct="0">
        <a:spcBef>
          <a:spcPct val="0"/>
        </a:spcBef>
        <a:spcAft>
          <a:spcPct val="0"/>
        </a:spcAft>
        <a:defRPr sz="4200" b="1">
          <a:solidFill>
            <a:srgbClr val="EAEAEA"/>
          </a:solidFill>
          <a:latin typeface="Arial" charset="0"/>
        </a:defRPr>
      </a:lvl7pPr>
      <a:lvl8pPr marL="1371600" algn="ctr" rtl="0" eaLnBrk="0" fontAlgn="base" hangingPunct="0">
        <a:spcBef>
          <a:spcPct val="0"/>
        </a:spcBef>
        <a:spcAft>
          <a:spcPct val="0"/>
        </a:spcAft>
        <a:defRPr sz="4200" b="1">
          <a:solidFill>
            <a:srgbClr val="EAEAEA"/>
          </a:solidFill>
          <a:latin typeface="Arial" charset="0"/>
        </a:defRPr>
      </a:lvl8pPr>
      <a:lvl9pPr marL="1828800" algn="ctr" rtl="0" eaLnBrk="0" fontAlgn="base" hangingPunct="0">
        <a:spcBef>
          <a:spcPct val="0"/>
        </a:spcBef>
        <a:spcAft>
          <a:spcPct val="0"/>
        </a:spcAft>
        <a:defRPr sz="4200" b="1">
          <a:solidFill>
            <a:srgbClr val="EAEAEA"/>
          </a:solidFill>
          <a:latin typeface="Arial" charset="0"/>
        </a:defRPr>
      </a:lvl9pPr>
    </p:titleStyle>
    <p:bodyStyle>
      <a:lvl1pPr marL="342900" indent="-342900" algn="l" rtl="0" eaLnBrk="0" fontAlgn="base" hangingPunct="0">
        <a:spcBef>
          <a:spcPct val="20000"/>
        </a:spcBef>
        <a:spcAft>
          <a:spcPct val="0"/>
        </a:spcAft>
        <a:buChar char="•"/>
        <a:defRPr sz="3200">
          <a:solidFill>
            <a:srgbClr val="EAEAEA"/>
          </a:solidFill>
          <a:latin typeface="+mn-lt"/>
          <a:ea typeface="+mn-ea"/>
          <a:cs typeface="+mn-cs"/>
        </a:defRPr>
      </a:lvl1pPr>
      <a:lvl2pPr marL="742950" indent="-285750" algn="l" rtl="0" eaLnBrk="0" fontAlgn="base" hangingPunct="0">
        <a:spcBef>
          <a:spcPct val="20000"/>
        </a:spcBef>
        <a:spcAft>
          <a:spcPct val="0"/>
        </a:spcAft>
        <a:buChar char="–"/>
        <a:defRPr sz="2600">
          <a:solidFill>
            <a:srgbClr val="EAEAEA"/>
          </a:solidFill>
          <a:latin typeface="+mn-lt"/>
        </a:defRPr>
      </a:lvl2pPr>
      <a:lvl3pPr marL="1085850" indent="-228600" algn="l" rtl="0" eaLnBrk="0" fontAlgn="base" hangingPunct="0">
        <a:spcBef>
          <a:spcPct val="20000"/>
        </a:spcBef>
        <a:spcAft>
          <a:spcPct val="0"/>
        </a:spcAft>
        <a:buChar char="•"/>
        <a:defRPr sz="2400">
          <a:solidFill>
            <a:srgbClr val="EAEAEA"/>
          </a:solidFill>
          <a:latin typeface="+mn-lt"/>
        </a:defRPr>
      </a:lvl3pPr>
      <a:lvl4pPr marL="1428750" indent="-228600" algn="l" rtl="0" eaLnBrk="0" fontAlgn="base" hangingPunct="0">
        <a:spcBef>
          <a:spcPct val="20000"/>
        </a:spcBef>
        <a:spcAft>
          <a:spcPct val="0"/>
        </a:spcAft>
        <a:buChar char="–"/>
        <a:defRPr sz="2000">
          <a:solidFill>
            <a:srgbClr val="EAEAEA"/>
          </a:solidFill>
          <a:latin typeface="+mn-lt"/>
        </a:defRPr>
      </a:lvl4pPr>
      <a:lvl5pPr marL="1771650" indent="-228600" algn="l" rtl="0" eaLnBrk="0" fontAlgn="base" hangingPunct="0">
        <a:spcBef>
          <a:spcPct val="20000"/>
        </a:spcBef>
        <a:spcAft>
          <a:spcPct val="0"/>
        </a:spcAft>
        <a:buChar char="»"/>
        <a:defRPr sz="2000">
          <a:solidFill>
            <a:srgbClr val="EAEAEA"/>
          </a:solidFill>
          <a:latin typeface="+mn-lt"/>
        </a:defRPr>
      </a:lvl5pPr>
      <a:lvl6pPr marL="2228850" indent="-228600" algn="l" rtl="0" eaLnBrk="0" fontAlgn="base" hangingPunct="0">
        <a:spcBef>
          <a:spcPct val="20000"/>
        </a:spcBef>
        <a:spcAft>
          <a:spcPct val="0"/>
        </a:spcAft>
        <a:buChar char="»"/>
        <a:defRPr sz="2000">
          <a:solidFill>
            <a:srgbClr val="EAEAEA"/>
          </a:solidFill>
          <a:latin typeface="+mn-lt"/>
        </a:defRPr>
      </a:lvl6pPr>
      <a:lvl7pPr marL="2686050" indent="-228600" algn="l" rtl="0" eaLnBrk="0" fontAlgn="base" hangingPunct="0">
        <a:spcBef>
          <a:spcPct val="20000"/>
        </a:spcBef>
        <a:spcAft>
          <a:spcPct val="0"/>
        </a:spcAft>
        <a:buChar char="»"/>
        <a:defRPr sz="2000">
          <a:solidFill>
            <a:srgbClr val="EAEAEA"/>
          </a:solidFill>
          <a:latin typeface="+mn-lt"/>
        </a:defRPr>
      </a:lvl7pPr>
      <a:lvl8pPr marL="3143250" indent="-228600" algn="l" rtl="0" eaLnBrk="0" fontAlgn="base" hangingPunct="0">
        <a:spcBef>
          <a:spcPct val="20000"/>
        </a:spcBef>
        <a:spcAft>
          <a:spcPct val="0"/>
        </a:spcAft>
        <a:buChar char="»"/>
        <a:defRPr sz="2000">
          <a:solidFill>
            <a:srgbClr val="EAEAEA"/>
          </a:solidFill>
          <a:latin typeface="+mn-lt"/>
        </a:defRPr>
      </a:lvl8pPr>
      <a:lvl9pPr marL="3600450" indent="-228600" algn="l" rtl="0" eaLnBrk="0" fontAlgn="base" hangingPunct="0">
        <a:spcBef>
          <a:spcPct val="20000"/>
        </a:spcBef>
        <a:spcAft>
          <a:spcPct val="0"/>
        </a:spcAft>
        <a:buChar char="»"/>
        <a:defRPr sz="2000">
          <a:solidFill>
            <a:srgbClr val="EAEAE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028700" y="250825"/>
            <a:ext cx="68770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a:t>
            </a:r>
          </a:p>
        </p:txBody>
      </p:sp>
      <p:sp>
        <p:nvSpPr>
          <p:cNvPr id="4099" name="Rectangle 3"/>
          <p:cNvSpPr>
            <a:spLocks noGrp="1" noChangeArrowheads="1"/>
          </p:cNvSpPr>
          <p:nvPr>
            <p:ph type="body" idx="1"/>
          </p:nvPr>
        </p:nvSpPr>
        <p:spPr bwMode="auto">
          <a:xfrm>
            <a:off x="398463" y="1895475"/>
            <a:ext cx="8401050"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3455951405"/>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Lst>
  <p:transition/>
  <p:hf sldNum="0" hdr="0" ftr="0" dt="0"/>
  <p:txStyles>
    <p:titleStyle>
      <a:lvl1pPr algn="ctr" rtl="0" eaLnBrk="0" fontAlgn="base" hangingPunct="0">
        <a:spcBef>
          <a:spcPct val="0"/>
        </a:spcBef>
        <a:spcAft>
          <a:spcPct val="0"/>
        </a:spcAft>
        <a:defRPr sz="4200" b="1">
          <a:solidFill>
            <a:schemeClr val="bg2"/>
          </a:solidFill>
          <a:latin typeface="+mj-lt"/>
          <a:ea typeface="+mj-ea"/>
          <a:cs typeface="+mj-cs"/>
        </a:defRPr>
      </a:lvl1pPr>
      <a:lvl2pPr algn="ctr" rtl="0" eaLnBrk="0" fontAlgn="base" hangingPunct="0">
        <a:spcBef>
          <a:spcPct val="0"/>
        </a:spcBef>
        <a:spcAft>
          <a:spcPct val="0"/>
        </a:spcAft>
        <a:defRPr sz="4200" b="1">
          <a:solidFill>
            <a:schemeClr val="bg2"/>
          </a:solidFill>
          <a:latin typeface="Arial" charset="0"/>
        </a:defRPr>
      </a:lvl2pPr>
      <a:lvl3pPr algn="ctr" rtl="0" eaLnBrk="0" fontAlgn="base" hangingPunct="0">
        <a:spcBef>
          <a:spcPct val="0"/>
        </a:spcBef>
        <a:spcAft>
          <a:spcPct val="0"/>
        </a:spcAft>
        <a:defRPr sz="4200" b="1">
          <a:solidFill>
            <a:schemeClr val="bg2"/>
          </a:solidFill>
          <a:latin typeface="Arial" charset="0"/>
        </a:defRPr>
      </a:lvl3pPr>
      <a:lvl4pPr algn="ctr" rtl="0" eaLnBrk="0" fontAlgn="base" hangingPunct="0">
        <a:spcBef>
          <a:spcPct val="0"/>
        </a:spcBef>
        <a:spcAft>
          <a:spcPct val="0"/>
        </a:spcAft>
        <a:defRPr sz="4200" b="1">
          <a:solidFill>
            <a:schemeClr val="bg2"/>
          </a:solidFill>
          <a:latin typeface="Arial" charset="0"/>
        </a:defRPr>
      </a:lvl4pPr>
      <a:lvl5pPr algn="ctr" rtl="0" eaLnBrk="0" fontAlgn="base" hangingPunct="0">
        <a:spcBef>
          <a:spcPct val="0"/>
        </a:spcBef>
        <a:spcAft>
          <a:spcPct val="0"/>
        </a:spcAft>
        <a:defRPr sz="4200" b="1">
          <a:solidFill>
            <a:schemeClr val="bg2"/>
          </a:solidFill>
          <a:latin typeface="Arial" charset="0"/>
        </a:defRPr>
      </a:lvl5pPr>
      <a:lvl6pPr marL="457200" algn="ctr" rtl="0" eaLnBrk="0" fontAlgn="base" hangingPunct="0">
        <a:spcBef>
          <a:spcPct val="0"/>
        </a:spcBef>
        <a:spcAft>
          <a:spcPct val="0"/>
        </a:spcAft>
        <a:defRPr sz="4200" b="1">
          <a:solidFill>
            <a:srgbClr val="EAEAEA"/>
          </a:solidFill>
          <a:latin typeface="Arial" charset="0"/>
        </a:defRPr>
      </a:lvl6pPr>
      <a:lvl7pPr marL="914400" algn="ctr" rtl="0" eaLnBrk="0" fontAlgn="base" hangingPunct="0">
        <a:spcBef>
          <a:spcPct val="0"/>
        </a:spcBef>
        <a:spcAft>
          <a:spcPct val="0"/>
        </a:spcAft>
        <a:defRPr sz="4200" b="1">
          <a:solidFill>
            <a:srgbClr val="EAEAEA"/>
          </a:solidFill>
          <a:latin typeface="Arial" charset="0"/>
        </a:defRPr>
      </a:lvl7pPr>
      <a:lvl8pPr marL="1371600" algn="ctr" rtl="0" eaLnBrk="0" fontAlgn="base" hangingPunct="0">
        <a:spcBef>
          <a:spcPct val="0"/>
        </a:spcBef>
        <a:spcAft>
          <a:spcPct val="0"/>
        </a:spcAft>
        <a:defRPr sz="4200" b="1">
          <a:solidFill>
            <a:srgbClr val="EAEAEA"/>
          </a:solidFill>
          <a:latin typeface="Arial" charset="0"/>
        </a:defRPr>
      </a:lvl8pPr>
      <a:lvl9pPr marL="1828800" algn="ctr" rtl="0" eaLnBrk="0" fontAlgn="base" hangingPunct="0">
        <a:spcBef>
          <a:spcPct val="0"/>
        </a:spcBef>
        <a:spcAft>
          <a:spcPct val="0"/>
        </a:spcAft>
        <a:defRPr sz="4200" b="1">
          <a:solidFill>
            <a:srgbClr val="EAEAEA"/>
          </a:solidFill>
          <a:latin typeface="Arial" charset="0"/>
        </a:defRPr>
      </a:lvl9pPr>
    </p:titleStyle>
    <p:bodyStyle>
      <a:lvl1pPr marL="342900" indent="-342900" algn="l" rtl="0" eaLnBrk="0" fontAlgn="base" hangingPunct="0">
        <a:spcBef>
          <a:spcPct val="20000"/>
        </a:spcBef>
        <a:spcAft>
          <a:spcPct val="0"/>
        </a:spcAft>
        <a:buChar char="•"/>
        <a:defRPr sz="3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600">
          <a:solidFill>
            <a:schemeClr val="bg2"/>
          </a:solidFill>
          <a:latin typeface="+mn-lt"/>
        </a:defRPr>
      </a:lvl2pPr>
      <a:lvl3pPr marL="1085850" indent="-228600" algn="l" rtl="0" eaLnBrk="0" fontAlgn="base" hangingPunct="0">
        <a:spcBef>
          <a:spcPct val="20000"/>
        </a:spcBef>
        <a:spcAft>
          <a:spcPct val="0"/>
        </a:spcAft>
        <a:buChar char="•"/>
        <a:defRPr sz="2400">
          <a:solidFill>
            <a:schemeClr val="bg2"/>
          </a:solidFill>
          <a:latin typeface="+mn-lt"/>
        </a:defRPr>
      </a:lvl3pPr>
      <a:lvl4pPr marL="1428750" indent="-228600" algn="l" rtl="0" eaLnBrk="0" fontAlgn="base" hangingPunct="0">
        <a:spcBef>
          <a:spcPct val="20000"/>
        </a:spcBef>
        <a:spcAft>
          <a:spcPct val="0"/>
        </a:spcAft>
        <a:buChar char="–"/>
        <a:defRPr sz="2000">
          <a:solidFill>
            <a:schemeClr val="bg2"/>
          </a:solidFill>
          <a:latin typeface="+mn-lt"/>
        </a:defRPr>
      </a:lvl4pPr>
      <a:lvl5pPr marL="1771650" indent="-228600" algn="l" rtl="0" eaLnBrk="0" fontAlgn="base" hangingPunct="0">
        <a:spcBef>
          <a:spcPct val="20000"/>
        </a:spcBef>
        <a:spcAft>
          <a:spcPct val="0"/>
        </a:spcAft>
        <a:buChar char="»"/>
        <a:defRPr sz="2000">
          <a:solidFill>
            <a:schemeClr val="bg2"/>
          </a:solidFill>
          <a:latin typeface="+mn-lt"/>
        </a:defRPr>
      </a:lvl5pPr>
      <a:lvl6pPr marL="2228850" indent="-228600" algn="l" rtl="0" eaLnBrk="0" fontAlgn="base" hangingPunct="0">
        <a:spcBef>
          <a:spcPct val="20000"/>
        </a:spcBef>
        <a:spcAft>
          <a:spcPct val="0"/>
        </a:spcAft>
        <a:buChar char="»"/>
        <a:defRPr sz="2000">
          <a:solidFill>
            <a:srgbClr val="EAEAEA"/>
          </a:solidFill>
          <a:latin typeface="+mn-lt"/>
        </a:defRPr>
      </a:lvl6pPr>
      <a:lvl7pPr marL="2686050" indent="-228600" algn="l" rtl="0" eaLnBrk="0" fontAlgn="base" hangingPunct="0">
        <a:spcBef>
          <a:spcPct val="20000"/>
        </a:spcBef>
        <a:spcAft>
          <a:spcPct val="0"/>
        </a:spcAft>
        <a:buChar char="»"/>
        <a:defRPr sz="2000">
          <a:solidFill>
            <a:srgbClr val="EAEAEA"/>
          </a:solidFill>
          <a:latin typeface="+mn-lt"/>
        </a:defRPr>
      </a:lvl7pPr>
      <a:lvl8pPr marL="3143250" indent="-228600" algn="l" rtl="0" eaLnBrk="0" fontAlgn="base" hangingPunct="0">
        <a:spcBef>
          <a:spcPct val="20000"/>
        </a:spcBef>
        <a:spcAft>
          <a:spcPct val="0"/>
        </a:spcAft>
        <a:buChar char="»"/>
        <a:defRPr sz="2000">
          <a:solidFill>
            <a:srgbClr val="EAEAEA"/>
          </a:solidFill>
          <a:latin typeface="+mn-lt"/>
        </a:defRPr>
      </a:lvl8pPr>
      <a:lvl9pPr marL="3600450" indent="-228600" algn="l" rtl="0" eaLnBrk="0" fontAlgn="base" hangingPunct="0">
        <a:spcBef>
          <a:spcPct val="20000"/>
        </a:spcBef>
        <a:spcAft>
          <a:spcPct val="0"/>
        </a:spcAft>
        <a:buChar char="»"/>
        <a:defRPr sz="2000">
          <a:solidFill>
            <a:srgbClr val="EAEAE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hyperlink" Target="http://support.sas.com/documentation/cdl/en/procstat/63104/HTML/default/viewer.htm#procstat_univariate_sect028.htm" TargetMode="Externa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97943" y="3066690"/>
            <a:ext cx="7772400" cy="1143000"/>
          </a:xfrm>
          <a:ln>
            <a:solidFill>
              <a:schemeClr val="bg1"/>
            </a:solidFill>
          </a:ln>
        </p:spPr>
        <p:txBody>
          <a:bodyPr/>
          <a:lstStyle/>
          <a:p>
            <a:pPr>
              <a:lnSpc>
                <a:spcPct val="90000"/>
              </a:lnSpc>
            </a:pPr>
            <a:r>
              <a:rPr lang="en-US" altLang="en-US" sz="2800" dirty="0">
                <a:solidFill>
                  <a:schemeClr val="bg2"/>
                </a:solidFill>
              </a:rPr>
              <a:t>STAT 515 </a:t>
            </a:r>
            <a:br>
              <a:rPr lang="en-US" altLang="en-US" sz="2800" dirty="0">
                <a:solidFill>
                  <a:schemeClr val="bg2"/>
                </a:solidFill>
              </a:rPr>
            </a:br>
            <a:r>
              <a:rPr lang="en-US" altLang="en-US" sz="4800" dirty="0">
                <a:solidFill>
                  <a:schemeClr val="bg2"/>
                </a:solidFill>
              </a:rPr>
              <a:t>Statistical Methods I</a:t>
            </a:r>
            <a:r>
              <a:rPr lang="en-US" altLang="en-US" dirty="0">
                <a:solidFill>
                  <a:schemeClr val="bg2"/>
                </a:solidFill>
              </a:rPr>
              <a:t> </a:t>
            </a:r>
            <a:br>
              <a:rPr lang="en-US" altLang="en-US" dirty="0">
                <a:solidFill>
                  <a:schemeClr val="bg2"/>
                </a:solidFill>
              </a:rPr>
            </a:br>
            <a:br>
              <a:rPr lang="en-US" altLang="en-US" dirty="0">
                <a:solidFill>
                  <a:schemeClr val="bg2"/>
                </a:solidFill>
              </a:rPr>
            </a:br>
            <a:r>
              <a:rPr lang="en-US" altLang="en-US" sz="3600" dirty="0">
                <a:solidFill>
                  <a:schemeClr val="bg2"/>
                </a:solidFill>
              </a:rPr>
              <a:t>Sections 2.6-2.7</a:t>
            </a:r>
            <a:br>
              <a:rPr lang="en-US" altLang="en-US" sz="3600" dirty="0">
                <a:solidFill>
                  <a:schemeClr val="bg2"/>
                </a:solidFill>
              </a:rPr>
            </a:br>
            <a:r>
              <a:rPr lang="en-US" altLang="en-US" sz="1200" dirty="0">
                <a:solidFill>
                  <a:schemeClr val="bg2"/>
                </a:solidFill>
              </a:rPr>
              <a:t> </a:t>
            </a:r>
            <a:br>
              <a:rPr lang="en-US" altLang="en-US" dirty="0">
                <a:solidFill>
                  <a:schemeClr val="bg2"/>
                </a:solidFill>
              </a:rPr>
            </a:br>
            <a:r>
              <a:rPr lang="en-US" altLang="en-US" sz="3600" i="1" dirty="0">
                <a:solidFill>
                  <a:schemeClr val="bg2"/>
                </a:solidFill>
              </a:rPr>
              <a:t>Percentiles and Boxplots</a:t>
            </a:r>
            <a:br>
              <a:rPr lang="en-US" altLang="en-US" sz="3600" i="1" dirty="0">
                <a:solidFill>
                  <a:schemeClr val="bg2"/>
                </a:solidFill>
              </a:rPr>
            </a:br>
            <a:r>
              <a:rPr lang="en-US" altLang="en-US" sz="6400" i="1" dirty="0">
                <a:solidFill>
                  <a:schemeClr val="bg2"/>
                </a:solidFill>
              </a:rPr>
              <a:t> </a:t>
            </a:r>
            <a:br>
              <a:rPr lang="en-US" altLang="en-US" sz="3600" dirty="0">
                <a:solidFill>
                  <a:schemeClr val="bg2"/>
                </a:solidFill>
              </a:rPr>
            </a:br>
            <a:r>
              <a:rPr lang="en-US" altLang="en-US" sz="3600" dirty="0">
                <a:solidFill>
                  <a:schemeClr val="bg2"/>
                </a:solidFill>
              </a:rPr>
              <a:t>Brian Habing</a:t>
            </a:r>
            <a:br>
              <a:rPr lang="en-US" altLang="en-US" sz="3600" dirty="0">
                <a:solidFill>
                  <a:schemeClr val="bg2"/>
                </a:solidFill>
              </a:rPr>
            </a:br>
            <a:r>
              <a:rPr lang="en-US" altLang="en-US" sz="3600" dirty="0">
                <a:solidFill>
                  <a:schemeClr val="bg2"/>
                </a:solidFill>
              </a:rPr>
              <a:t>Department of Statistics</a:t>
            </a:r>
            <a:br>
              <a:rPr lang="en-US" altLang="en-US" sz="3600" dirty="0">
                <a:solidFill>
                  <a:schemeClr val="bg2"/>
                </a:solidFill>
              </a:rPr>
            </a:br>
            <a:r>
              <a:rPr lang="en-US" altLang="en-US" sz="3600" dirty="0">
                <a:solidFill>
                  <a:schemeClr val="bg2"/>
                </a:solidFill>
              </a:rPr>
              <a:t>University of South Carolina</a:t>
            </a:r>
            <a:br>
              <a:rPr lang="en-US" altLang="en-US" sz="3600" dirty="0">
                <a:solidFill>
                  <a:schemeClr val="bg2"/>
                </a:solidFill>
              </a:rPr>
            </a:br>
            <a:r>
              <a:rPr lang="en-US" altLang="en-US" sz="1800" dirty="0">
                <a:solidFill>
                  <a:schemeClr val="bg2"/>
                </a:solidFill>
              </a:rPr>
              <a:t> </a:t>
            </a:r>
            <a:br>
              <a:rPr lang="en-US" altLang="en-US" sz="3600" dirty="0">
                <a:solidFill>
                  <a:schemeClr val="bg2"/>
                </a:solidFill>
              </a:rPr>
            </a:br>
            <a:r>
              <a:rPr lang="en-US" altLang="en-US" sz="1800" i="1" dirty="0">
                <a:solidFill>
                  <a:schemeClr val="bg2"/>
                </a:solidFill>
              </a:rPr>
              <a:t>Redistribution of these slides without permission </a:t>
            </a:r>
            <a:br>
              <a:rPr lang="en-US" altLang="en-US" sz="1800" i="1" dirty="0">
                <a:solidFill>
                  <a:schemeClr val="bg2"/>
                </a:solidFill>
              </a:rPr>
            </a:br>
            <a:r>
              <a:rPr lang="en-US" altLang="en-US" sz="1800" i="1" dirty="0">
                <a:solidFill>
                  <a:schemeClr val="bg2"/>
                </a:solidFill>
              </a:rPr>
              <a:t>is a violation of copyright law.</a:t>
            </a:r>
            <a:br>
              <a:rPr lang="en-US" altLang="en-US" sz="1800" i="1" dirty="0">
                <a:solidFill>
                  <a:schemeClr val="bg2"/>
                </a:solidFill>
              </a:rPr>
            </a:br>
            <a:endParaRPr lang="en-US" altLang="en-US" sz="1800" dirty="0">
              <a:solidFill>
                <a:schemeClr val="bg2"/>
              </a:solidFill>
            </a:endParaRPr>
          </a:p>
        </p:txBody>
      </p:sp>
    </p:spTree>
    <p:extLst>
      <p:ext uri="{BB962C8B-B14F-4D97-AF65-F5344CB8AC3E}">
        <p14:creationId xmlns:p14="http://schemas.microsoft.com/office/powerpoint/2010/main" val="230284970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228600"/>
            <a:ext cx="7772400" cy="838200"/>
          </a:xfrm>
        </p:spPr>
        <p:txBody>
          <a:bodyPr/>
          <a:lstStyle/>
          <a:p>
            <a:pPr eaLnBrk="1" hangingPunct="1"/>
            <a:r>
              <a:rPr lang="en-US" altLang="en-US" sz="4000">
                <a:latin typeface="Arial Unicode MS" panose="020B0604020202020204" pitchFamily="34" charset="-128"/>
              </a:rPr>
              <a:t>Box Plot</a:t>
            </a:r>
          </a:p>
        </p:txBody>
      </p:sp>
      <p:pic>
        <p:nvPicPr>
          <p:cNvPr id="36867" name="Picture 3"/>
          <p:cNvPicPr>
            <a:picLocks noGrp="1" noChangeAspect="1" noChangeArrowheads="1"/>
          </p:cNvPicPr>
          <p:nvPr>
            <p:ph type="body" sz="half" idx="1"/>
          </p:nvPr>
        </p:nvPicPr>
        <p:blipFill>
          <a:blip r:embed="rId2">
            <a:extLst>
              <a:ext uri="{28A0092B-C50C-407E-A947-70E740481C1C}">
                <a14:useLocalDpi xmlns:a14="http://schemas.microsoft.com/office/drawing/2010/main" val="0"/>
              </a:ext>
            </a:extLst>
          </a:blip>
          <a:srcRect/>
          <a:stretch>
            <a:fillRect/>
          </a:stretch>
        </p:blipFill>
        <p:spPr>
          <a:xfrm>
            <a:off x="304800" y="1219200"/>
            <a:ext cx="8686800" cy="5029200"/>
          </a:xfrm>
        </p:spPr>
      </p:pic>
    </p:spTree>
    <p:extLst>
      <p:ext uri="{BB962C8B-B14F-4D97-AF65-F5344CB8AC3E}">
        <p14:creationId xmlns:p14="http://schemas.microsoft.com/office/powerpoint/2010/main" val="2402530571"/>
      </p:ext>
    </p:extLst>
  </p:cSld>
  <p:clrMapOvr>
    <a:masterClrMapping/>
  </p:clrMapOvr>
  <p:transition>
    <p:zoom dir="in"/>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228600"/>
            <a:ext cx="7772400" cy="838200"/>
          </a:xfrm>
        </p:spPr>
        <p:txBody>
          <a:bodyPr/>
          <a:lstStyle/>
          <a:p>
            <a:pPr eaLnBrk="1" hangingPunct="1"/>
            <a:r>
              <a:rPr lang="en-US" altLang="en-US" sz="4000">
                <a:latin typeface="Arial Unicode MS" panose="020B0604020202020204" pitchFamily="34" charset="-128"/>
              </a:rPr>
              <a:t>Box Plot</a:t>
            </a:r>
          </a:p>
        </p:txBody>
      </p:sp>
      <p:pic>
        <p:nvPicPr>
          <p:cNvPr id="36867" name="Picture 3"/>
          <p:cNvPicPr>
            <a:picLocks noGrp="1" noChangeAspect="1" noChangeArrowheads="1"/>
          </p:cNvPicPr>
          <p:nvPr>
            <p:ph type="body" sz="half" idx="1"/>
          </p:nvPr>
        </p:nvPicPr>
        <p:blipFill>
          <a:blip r:embed="rId2">
            <a:extLst>
              <a:ext uri="{28A0092B-C50C-407E-A947-70E740481C1C}">
                <a14:useLocalDpi xmlns:a14="http://schemas.microsoft.com/office/drawing/2010/main" val="0"/>
              </a:ext>
            </a:extLst>
          </a:blip>
          <a:srcRect/>
          <a:stretch>
            <a:fillRect/>
          </a:stretch>
        </p:blipFill>
        <p:spPr>
          <a:xfrm>
            <a:off x="304800" y="1219200"/>
            <a:ext cx="8686800" cy="5029200"/>
          </a:xfrm>
        </p:spPr>
      </p:pic>
    </p:spTree>
    <p:extLst>
      <p:ext uri="{BB962C8B-B14F-4D97-AF65-F5344CB8AC3E}">
        <p14:creationId xmlns:p14="http://schemas.microsoft.com/office/powerpoint/2010/main" val="3578544120"/>
      </p:ext>
    </p:extLst>
  </p:cSld>
  <p:clrMapOvr>
    <a:masterClrMapping/>
  </p:clrMapOvr>
  <p:transition>
    <p:zoom dir="in"/>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3728307"/>
      </p:ext>
    </p:extLst>
  </p:cSld>
  <p:clrMapOvr>
    <a:masterClrMapping/>
  </p:clrMapOvr>
  <p:transition>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7848600" cy="792162"/>
          </a:xfrm>
        </p:spPr>
        <p:txBody>
          <a:bodyPr/>
          <a:lstStyle/>
          <a:p>
            <a:pPr eaLnBrk="1" hangingPunct="1"/>
            <a:r>
              <a:rPr lang="en-US" altLang="en-US" sz="4000" dirty="0"/>
              <a:t>Example revisited</a:t>
            </a:r>
          </a:p>
        </p:txBody>
      </p:sp>
      <p:sp>
        <p:nvSpPr>
          <p:cNvPr id="20483" name="Rectangle 3"/>
          <p:cNvSpPr>
            <a:spLocks noGrp="1" noChangeArrowheads="1"/>
          </p:cNvSpPr>
          <p:nvPr>
            <p:ph type="body" idx="1"/>
          </p:nvPr>
        </p:nvSpPr>
        <p:spPr>
          <a:xfrm>
            <a:off x="369888" y="1489075"/>
            <a:ext cx="8401050" cy="4610100"/>
          </a:xfrm>
        </p:spPr>
        <p:txBody>
          <a:bodyPr/>
          <a:lstStyle/>
          <a:p>
            <a:pPr eaLnBrk="1" hangingPunct="1">
              <a:buFontTx/>
              <a:buNone/>
            </a:pPr>
            <a:r>
              <a:rPr lang="en-US" altLang="en-US" dirty="0"/>
              <a:t>Consider the data set  2,  3,  3,  4,  8</a:t>
            </a:r>
          </a:p>
        </p:txBody>
      </p:sp>
    </p:spTree>
    <p:extLst>
      <p:ext uri="{BB962C8B-B14F-4D97-AF65-F5344CB8AC3E}">
        <p14:creationId xmlns:p14="http://schemas.microsoft.com/office/powerpoint/2010/main" val="2266358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228600"/>
            <a:ext cx="7772400" cy="838200"/>
          </a:xfrm>
        </p:spPr>
        <p:txBody>
          <a:bodyPr/>
          <a:lstStyle/>
          <a:p>
            <a:pPr eaLnBrk="1" hangingPunct="1"/>
            <a:r>
              <a:rPr lang="en-US" altLang="en-US" sz="4000">
                <a:latin typeface="Arial Unicode MS" panose="020B0604020202020204" pitchFamily="34" charset="-128"/>
              </a:rPr>
              <a:t>Outliers</a:t>
            </a:r>
          </a:p>
        </p:txBody>
      </p:sp>
      <p:sp>
        <p:nvSpPr>
          <p:cNvPr id="32771" name="Text Placeholder 3"/>
          <p:cNvSpPr>
            <a:spLocks noGrp="1"/>
          </p:cNvSpPr>
          <p:nvPr>
            <p:ph type="body" sz="half" idx="1"/>
          </p:nvPr>
        </p:nvSpPr>
        <p:spPr>
          <a:xfrm>
            <a:off x="442913" y="1281113"/>
            <a:ext cx="8150225" cy="4525962"/>
          </a:xfrm>
        </p:spPr>
        <p:txBody>
          <a:bodyPr/>
          <a:lstStyle/>
          <a:p>
            <a:pPr>
              <a:buFontTx/>
              <a:buNone/>
              <a:defRPr/>
            </a:pPr>
            <a:r>
              <a:rPr lang="en-US" dirty="0"/>
              <a:t>Outliers are values that are unusual in the context of the data set.  If the data consists of one variable they are usually the values that are unusually large or unusually small.   </a:t>
            </a:r>
          </a:p>
          <a:p>
            <a:pPr>
              <a:buFontTx/>
              <a:buNone/>
              <a:defRPr/>
            </a:pPr>
            <a:r>
              <a:rPr lang="en-US" dirty="0"/>
              <a:t>Common explanations of outliers are:</a:t>
            </a:r>
          </a:p>
          <a:p>
            <a:pPr marL="514350" indent="-514350">
              <a:buFontTx/>
              <a:buAutoNum type="arabicParenR"/>
              <a:defRPr/>
            </a:pPr>
            <a:r>
              <a:rPr lang="en-US" dirty="0"/>
              <a:t>Error in observing or recording the value</a:t>
            </a:r>
          </a:p>
          <a:p>
            <a:pPr marL="514350" indent="-514350">
              <a:buFontTx/>
              <a:buAutoNum type="arabicParenR"/>
              <a:defRPr/>
            </a:pPr>
            <a:r>
              <a:rPr lang="en-US" dirty="0"/>
              <a:t>Comes from a different population</a:t>
            </a:r>
          </a:p>
          <a:p>
            <a:pPr marL="514350" indent="-514350">
              <a:buFontTx/>
              <a:buAutoNum type="arabicParenR"/>
              <a:defRPr/>
            </a:pPr>
            <a:r>
              <a:rPr lang="en-US" dirty="0"/>
              <a:t>A rare event </a:t>
            </a:r>
          </a:p>
        </p:txBody>
      </p:sp>
    </p:spTree>
    <p:extLst>
      <p:ext uri="{BB962C8B-B14F-4D97-AF65-F5344CB8AC3E}">
        <p14:creationId xmlns:p14="http://schemas.microsoft.com/office/powerpoint/2010/main" val="2988153529"/>
      </p:ext>
    </p:extLst>
  </p:cSld>
  <p:clrMapOvr>
    <a:masterClrMapping/>
  </p:clrMapOvr>
  <p:transition>
    <p:zoom dir="in"/>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228600"/>
            <a:ext cx="7772400" cy="838200"/>
          </a:xfrm>
        </p:spPr>
        <p:txBody>
          <a:bodyPr/>
          <a:lstStyle/>
          <a:p>
            <a:pPr eaLnBrk="1" hangingPunct="1"/>
            <a:r>
              <a:rPr lang="en-US" altLang="en-US" sz="4000">
                <a:latin typeface="Arial Unicode MS" panose="020B0604020202020204" pitchFamily="34" charset="-128"/>
              </a:rPr>
              <a:t>Outliers</a:t>
            </a:r>
          </a:p>
        </p:txBody>
      </p:sp>
      <p:sp>
        <p:nvSpPr>
          <p:cNvPr id="39939" name="Text Placeholder 3"/>
          <p:cNvSpPr>
            <a:spLocks noGrp="1"/>
          </p:cNvSpPr>
          <p:nvPr>
            <p:ph type="body" sz="half" idx="1"/>
          </p:nvPr>
        </p:nvSpPr>
        <p:spPr>
          <a:xfrm>
            <a:off x="442913" y="1281113"/>
            <a:ext cx="8150225" cy="4525962"/>
          </a:xfrm>
        </p:spPr>
        <p:txBody>
          <a:bodyPr/>
          <a:lstStyle/>
          <a:p>
            <a:pPr>
              <a:buFontTx/>
              <a:buNone/>
            </a:pPr>
            <a:r>
              <a:rPr lang="en-US" altLang="en-US"/>
              <a:t>Outliers can only be removed in the case where it is clearly an error in observation or recording… not just because you think it was an error.</a:t>
            </a:r>
          </a:p>
          <a:p>
            <a:pPr>
              <a:buFontTx/>
              <a:buNone/>
            </a:pPr>
            <a:endParaRPr lang="en-US" altLang="en-US"/>
          </a:p>
          <a:p>
            <a:pPr>
              <a:buFontTx/>
              <a:buNone/>
            </a:pPr>
            <a:r>
              <a:rPr lang="en-US" altLang="en-US"/>
              <a:t>One option is to report the results both with and without the outlier(s).</a:t>
            </a:r>
          </a:p>
        </p:txBody>
      </p:sp>
    </p:spTree>
    <p:extLst>
      <p:ext uri="{BB962C8B-B14F-4D97-AF65-F5344CB8AC3E}">
        <p14:creationId xmlns:p14="http://schemas.microsoft.com/office/powerpoint/2010/main" val="3076273723"/>
      </p:ext>
    </p:extLst>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93688"/>
            <a:ext cx="7772400" cy="685800"/>
          </a:xfrm>
        </p:spPr>
        <p:txBody>
          <a:bodyPr/>
          <a:lstStyle/>
          <a:p>
            <a:pPr eaLnBrk="1" hangingPunct="1"/>
            <a:r>
              <a:rPr lang="en-US" altLang="en-US" sz="3600" dirty="0">
                <a:solidFill>
                  <a:schemeClr val="bg2"/>
                </a:solidFill>
                <a:latin typeface="Arial Unicode MS" panose="020B0604020202020204" pitchFamily="34" charset="-128"/>
              </a:rPr>
              <a:t>Outline</a:t>
            </a:r>
          </a:p>
        </p:txBody>
      </p:sp>
      <p:sp>
        <p:nvSpPr>
          <p:cNvPr id="44035" name="Rectangle 3"/>
          <p:cNvSpPr>
            <a:spLocks noGrp="1" noChangeArrowheads="1"/>
          </p:cNvSpPr>
          <p:nvPr>
            <p:ph type="body" idx="1"/>
          </p:nvPr>
        </p:nvSpPr>
        <p:spPr>
          <a:xfrm>
            <a:off x="0" y="1436688"/>
            <a:ext cx="8763000" cy="4953000"/>
          </a:xfrm>
        </p:spPr>
        <p:txBody>
          <a:bodyPr/>
          <a:lstStyle/>
          <a:p>
            <a:pPr eaLnBrk="1" hangingPunct="1"/>
            <a:r>
              <a:rPr lang="en-US" altLang="en-US" b="1" dirty="0">
                <a:solidFill>
                  <a:schemeClr val="bg2"/>
                </a:solidFill>
                <a:latin typeface="Arial Unicode MS" panose="020B0604020202020204" pitchFamily="34" charset="-128"/>
              </a:rPr>
              <a:t>Percentiles</a:t>
            </a:r>
          </a:p>
          <a:p>
            <a:pPr eaLnBrk="1" hangingPunct="1"/>
            <a:endParaRPr lang="en-US" altLang="en-US" b="1" dirty="0">
              <a:solidFill>
                <a:schemeClr val="bg2"/>
              </a:solidFill>
              <a:latin typeface="Arial Unicode MS" panose="020B0604020202020204" pitchFamily="34" charset="-128"/>
            </a:endParaRPr>
          </a:p>
          <a:p>
            <a:pPr eaLnBrk="1" hangingPunct="1"/>
            <a:r>
              <a:rPr lang="en-US" altLang="en-US" b="1" dirty="0">
                <a:solidFill>
                  <a:schemeClr val="bg2"/>
                </a:solidFill>
                <a:latin typeface="Arial Unicode MS" panose="020B0604020202020204" pitchFamily="34" charset="-128"/>
              </a:rPr>
              <a:t>Five Number Summary</a:t>
            </a:r>
          </a:p>
          <a:p>
            <a:pPr eaLnBrk="1" hangingPunct="1"/>
            <a:endParaRPr lang="en-US" altLang="en-US" b="1" dirty="0">
              <a:solidFill>
                <a:schemeClr val="bg2"/>
              </a:solidFill>
              <a:latin typeface="Arial Unicode MS" panose="020B0604020202020204" pitchFamily="34" charset="-128"/>
            </a:endParaRPr>
          </a:p>
          <a:p>
            <a:pPr eaLnBrk="1" hangingPunct="1"/>
            <a:r>
              <a:rPr lang="en-US" altLang="en-US" b="1" dirty="0">
                <a:solidFill>
                  <a:schemeClr val="bg2"/>
                </a:solidFill>
                <a:latin typeface="Arial Unicode MS" panose="020B0604020202020204" pitchFamily="34" charset="-128"/>
              </a:rPr>
              <a:t>Outliers</a:t>
            </a:r>
          </a:p>
          <a:p>
            <a:pPr eaLnBrk="1" hangingPunct="1">
              <a:buFontTx/>
              <a:buNone/>
            </a:pPr>
            <a:endParaRPr lang="en-US" altLang="en-US" b="1" dirty="0">
              <a:solidFill>
                <a:schemeClr val="bg2"/>
              </a:solidFill>
              <a:latin typeface="Arial Unicode MS" panose="020B0604020202020204" pitchFamily="34" charset="-128"/>
            </a:endParaRPr>
          </a:p>
        </p:txBody>
      </p:sp>
    </p:spTree>
  </p:cSld>
  <p:clrMapOvr>
    <a:masterClrMapping/>
  </p:clrMapOvr>
  <p:transition>
    <p:zoom dir="in"/>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228600"/>
            <a:ext cx="7772400" cy="838200"/>
          </a:xfrm>
        </p:spPr>
        <p:txBody>
          <a:bodyPr/>
          <a:lstStyle/>
          <a:p>
            <a:pPr eaLnBrk="1" hangingPunct="1"/>
            <a:r>
              <a:rPr lang="en-US" altLang="en-US" sz="4000">
                <a:latin typeface="Arial Unicode MS" panose="020B0604020202020204" pitchFamily="34" charset="-128"/>
              </a:rPr>
              <a:t>Percentiles</a:t>
            </a:r>
          </a:p>
        </p:txBody>
      </p:sp>
      <p:sp>
        <p:nvSpPr>
          <p:cNvPr id="30723" name="Rectangle 3"/>
          <p:cNvSpPr>
            <a:spLocks noGrp="1" noChangeArrowheads="1"/>
          </p:cNvSpPr>
          <p:nvPr>
            <p:ph type="body" sz="half" idx="1"/>
          </p:nvPr>
        </p:nvSpPr>
        <p:spPr>
          <a:xfrm>
            <a:off x="304800" y="1219200"/>
            <a:ext cx="8686800" cy="5029200"/>
          </a:xfrm>
        </p:spPr>
        <p:txBody>
          <a:bodyPr/>
          <a:lstStyle/>
          <a:p>
            <a:pPr eaLnBrk="1" hangingPunct="1">
              <a:buFontTx/>
              <a:buNone/>
            </a:pPr>
            <a:r>
              <a:rPr lang="en-US" altLang="en-US" dirty="0"/>
              <a:t>The </a:t>
            </a:r>
            <a:r>
              <a:rPr lang="en-US" altLang="en-US" i="1" dirty="0" err="1"/>
              <a:t>p</a:t>
            </a:r>
            <a:r>
              <a:rPr lang="en-US" altLang="en-US" dirty="0" err="1"/>
              <a:t>th</a:t>
            </a:r>
            <a:r>
              <a:rPr lang="en-US" altLang="en-US" dirty="0"/>
              <a:t> percentile of a set of measurements has at least </a:t>
            </a:r>
            <a:r>
              <a:rPr lang="en-US" altLang="en-US" i="1" dirty="0"/>
              <a:t>p</a:t>
            </a:r>
            <a:r>
              <a:rPr lang="en-US" altLang="en-US" dirty="0"/>
              <a:t>% of the measurements at or below it and at least (100-</a:t>
            </a:r>
            <a:r>
              <a:rPr lang="en-US" altLang="en-US" i="1" dirty="0"/>
              <a:t>p</a:t>
            </a:r>
            <a:r>
              <a:rPr lang="en-US" altLang="en-US" dirty="0"/>
              <a:t>)% of the measurements at or above it.</a:t>
            </a:r>
          </a:p>
          <a:p>
            <a:pPr eaLnBrk="1" hangingPunct="1">
              <a:buFontTx/>
              <a:buNone/>
            </a:pPr>
            <a:endParaRPr lang="en-US" altLang="en-US" dirty="0"/>
          </a:p>
        </p:txBody>
      </p:sp>
    </p:spTree>
    <p:extLst>
      <p:ext uri="{BB962C8B-B14F-4D97-AF65-F5344CB8AC3E}">
        <p14:creationId xmlns:p14="http://schemas.microsoft.com/office/powerpoint/2010/main" val="553352979"/>
      </p:ext>
    </p:extLst>
  </p:cSld>
  <p:clrMapOvr>
    <a:masterClrMapping/>
  </p:clrMapOvr>
  <p:transition>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7848600" cy="792162"/>
          </a:xfrm>
        </p:spPr>
        <p:txBody>
          <a:bodyPr/>
          <a:lstStyle/>
          <a:p>
            <a:pPr eaLnBrk="1" hangingPunct="1"/>
            <a:r>
              <a:rPr lang="en-US" altLang="en-US" sz="4000"/>
              <a:t>Example</a:t>
            </a:r>
          </a:p>
        </p:txBody>
      </p:sp>
      <p:sp>
        <p:nvSpPr>
          <p:cNvPr id="20483" name="Rectangle 3"/>
          <p:cNvSpPr>
            <a:spLocks noGrp="1" noChangeArrowheads="1"/>
          </p:cNvSpPr>
          <p:nvPr>
            <p:ph type="body" idx="1"/>
          </p:nvPr>
        </p:nvSpPr>
        <p:spPr>
          <a:xfrm>
            <a:off x="369888" y="1489075"/>
            <a:ext cx="8401050" cy="4610100"/>
          </a:xfrm>
        </p:spPr>
        <p:txBody>
          <a:bodyPr/>
          <a:lstStyle/>
          <a:p>
            <a:pPr eaLnBrk="1" hangingPunct="1">
              <a:buFontTx/>
              <a:buNone/>
            </a:pPr>
            <a:r>
              <a:rPr lang="en-US" altLang="en-US" dirty="0"/>
              <a:t>Consider the data set  2,  3,  3,  4,  8</a:t>
            </a:r>
          </a:p>
        </p:txBody>
      </p:sp>
    </p:spTree>
    <p:extLst>
      <p:ext uri="{BB962C8B-B14F-4D97-AF65-F5344CB8AC3E}">
        <p14:creationId xmlns:p14="http://schemas.microsoft.com/office/powerpoint/2010/main" val="938812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228600"/>
            <a:ext cx="7772400" cy="838200"/>
          </a:xfrm>
        </p:spPr>
        <p:txBody>
          <a:bodyPr/>
          <a:lstStyle/>
          <a:p>
            <a:pPr eaLnBrk="1" hangingPunct="1"/>
            <a:r>
              <a:rPr lang="en-US" altLang="en-US" sz="4000">
                <a:latin typeface="Arial Unicode MS" panose="020B0604020202020204" pitchFamily="34" charset="-128"/>
              </a:rPr>
              <a:t>Percentiles</a:t>
            </a:r>
          </a:p>
        </p:txBody>
      </p:sp>
      <p:sp>
        <p:nvSpPr>
          <p:cNvPr id="30723" name="Rectangle 3"/>
          <p:cNvSpPr>
            <a:spLocks noGrp="1" noChangeArrowheads="1"/>
          </p:cNvSpPr>
          <p:nvPr>
            <p:ph type="body" sz="half" idx="1"/>
          </p:nvPr>
        </p:nvSpPr>
        <p:spPr>
          <a:xfrm>
            <a:off x="304800" y="1280160"/>
            <a:ext cx="8686800" cy="4968240"/>
          </a:xfrm>
        </p:spPr>
        <p:txBody>
          <a:bodyPr/>
          <a:lstStyle/>
          <a:p>
            <a:pPr eaLnBrk="1" hangingPunct="1">
              <a:buFontTx/>
              <a:buNone/>
            </a:pPr>
            <a:endParaRPr lang="en-US" altLang="en-US" dirty="0"/>
          </a:p>
          <a:p>
            <a:pPr eaLnBrk="1" hangingPunct="1">
              <a:buFontTx/>
              <a:buNone/>
            </a:pPr>
            <a:r>
              <a:rPr lang="en-US" altLang="en-US" dirty="0"/>
              <a:t>SAS has five ways of calculating percentiles!</a:t>
            </a:r>
          </a:p>
          <a:p>
            <a:pPr eaLnBrk="1" hangingPunct="1">
              <a:buFontTx/>
              <a:buNone/>
            </a:pPr>
            <a:endParaRPr lang="en-US" altLang="en-US" sz="2800" dirty="0"/>
          </a:p>
          <a:p>
            <a:pPr eaLnBrk="1" hangingPunct="1">
              <a:buFontTx/>
              <a:buNone/>
            </a:pPr>
            <a:endParaRPr lang="en-US" altLang="en-US" sz="2800" dirty="0"/>
          </a:p>
        </p:txBody>
      </p:sp>
      <p:sp>
        <p:nvSpPr>
          <p:cNvPr id="4" name="Text Placeholder 2"/>
          <p:cNvSpPr txBox="1">
            <a:spLocks/>
          </p:cNvSpPr>
          <p:nvPr/>
        </p:nvSpPr>
        <p:spPr bwMode="auto">
          <a:xfrm>
            <a:off x="304800" y="2852224"/>
            <a:ext cx="8077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600">
                <a:solidFill>
                  <a:schemeClr val="bg2"/>
                </a:solidFill>
                <a:latin typeface="+mn-lt"/>
              </a:defRPr>
            </a:lvl2pPr>
            <a:lvl3pPr marL="1085850" indent="-228600" algn="l" rtl="0" eaLnBrk="0" fontAlgn="base" hangingPunct="0">
              <a:spcBef>
                <a:spcPct val="20000"/>
              </a:spcBef>
              <a:spcAft>
                <a:spcPct val="0"/>
              </a:spcAft>
              <a:buChar char="•"/>
              <a:defRPr sz="2400">
                <a:solidFill>
                  <a:schemeClr val="bg2"/>
                </a:solidFill>
                <a:latin typeface="+mn-lt"/>
              </a:defRPr>
            </a:lvl3pPr>
            <a:lvl4pPr marL="1428750" indent="-228600" algn="l" rtl="0" eaLnBrk="0" fontAlgn="base" hangingPunct="0">
              <a:spcBef>
                <a:spcPct val="20000"/>
              </a:spcBef>
              <a:spcAft>
                <a:spcPct val="0"/>
              </a:spcAft>
              <a:buChar char="–"/>
              <a:defRPr sz="2000">
                <a:solidFill>
                  <a:schemeClr val="bg2"/>
                </a:solidFill>
                <a:latin typeface="+mn-lt"/>
              </a:defRPr>
            </a:lvl4pPr>
            <a:lvl5pPr marL="1771650" indent="-228600" algn="l" rtl="0" eaLnBrk="0" fontAlgn="base" hangingPunct="0">
              <a:spcBef>
                <a:spcPct val="20000"/>
              </a:spcBef>
              <a:spcAft>
                <a:spcPct val="0"/>
              </a:spcAft>
              <a:buChar char="»"/>
              <a:defRPr sz="2000">
                <a:solidFill>
                  <a:schemeClr val="bg2"/>
                </a:solidFill>
                <a:latin typeface="+mn-lt"/>
              </a:defRPr>
            </a:lvl5pPr>
            <a:lvl6pPr marL="2228850" indent="-228600" algn="l" rtl="0" eaLnBrk="0" fontAlgn="base" hangingPunct="0">
              <a:spcBef>
                <a:spcPct val="20000"/>
              </a:spcBef>
              <a:spcAft>
                <a:spcPct val="0"/>
              </a:spcAft>
              <a:buChar char="»"/>
              <a:defRPr sz="2000">
                <a:solidFill>
                  <a:srgbClr val="EAEAEA"/>
                </a:solidFill>
                <a:latin typeface="+mn-lt"/>
              </a:defRPr>
            </a:lvl6pPr>
            <a:lvl7pPr marL="2686050" indent="-228600" algn="l" rtl="0" eaLnBrk="0" fontAlgn="base" hangingPunct="0">
              <a:spcBef>
                <a:spcPct val="20000"/>
              </a:spcBef>
              <a:spcAft>
                <a:spcPct val="0"/>
              </a:spcAft>
              <a:buChar char="»"/>
              <a:defRPr sz="2000">
                <a:solidFill>
                  <a:srgbClr val="EAEAEA"/>
                </a:solidFill>
                <a:latin typeface="+mn-lt"/>
              </a:defRPr>
            </a:lvl7pPr>
            <a:lvl8pPr marL="3143250" indent="-228600" algn="l" rtl="0" eaLnBrk="0" fontAlgn="base" hangingPunct="0">
              <a:spcBef>
                <a:spcPct val="20000"/>
              </a:spcBef>
              <a:spcAft>
                <a:spcPct val="0"/>
              </a:spcAft>
              <a:buChar char="»"/>
              <a:defRPr sz="2000">
                <a:solidFill>
                  <a:srgbClr val="EAEAEA"/>
                </a:solidFill>
                <a:latin typeface="+mn-lt"/>
              </a:defRPr>
            </a:lvl8pPr>
            <a:lvl9pPr marL="3600450" indent="-228600" algn="l" rtl="0" eaLnBrk="0" fontAlgn="base" hangingPunct="0">
              <a:spcBef>
                <a:spcPct val="20000"/>
              </a:spcBef>
              <a:spcAft>
                <a:spcPct val="0"/>
              </a:spcAft>
              <a:buChar char="»"/>
              <a:defRPr sz="2000">
                <a:solidFill>
                  <a:srgbClr val="EAEAEA"/>
                </a:solidFill>
                <a:latin typeface="+mn-lt"/>
              </a:defRPr>
            </a:lvl9pPr>
          </a:lstStyle>
          <a:p>
            <a:pPr eaLnBrk="1" hangingPunct="1">
              <a:buFontTx/>
              <a:buNone/>
            </a:pPr>
            <a:r>
              <a:rPr lang="en-US" altLang="en-US" kern="0" dirty="0">
                <a:hlinkClick r:id="rId2"/>
              </a:rPr>
              <a:t>http://support.sas.com/documentation/cdl/en/procstat/63104/HTML/default/viewer.htm#procstat_univariate_sect028.htm</a:t>
            </a:r>
            <a:endParaRPr lang="en-US" altLang="en-US" kern="0" dirty="0"/>
          </a:p>
          <a:p>
            <a:pPr eaLnBrk="1" hangingPunct="1">
              <a:buFontTx/>
              <a:buNone/>
            </a:pPr>
            <a:endParaRPr lang="en-US" altLang="en-US" kern="0" dirty="0"/>
          </a:p>
        </p:txBody>
      </p:sp>
    </p:spTree>
    <p:extLst>
      <p:ext uri="{BB962C8B-B14F-4D97-AF65-F5344CB8AC3E}">
        <p14:creationId xmlns:p14="http://schemas.microsoft.com/office/powerpoint/2010/main" val="461234916"/>
      </p:ext>
    </p:extLst>
  </p:cSld>
  <p:clrMapOvr>
    <a:masterClrMapping/>
  </p:clrMapOvr>
  <p:transition>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
            <a:ext cx="90233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616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7848600" cy="792162"/>
          </a:xfrm>
        </p:spPr>
        <p:txBody>
          <a:bodyPr/>
          <a:lstStyle/>
          <a:p>
            <a:pPr eaLnBrk="1" hangingPunct="1"/>
            <a:r>
              <a:rPr lang="en-US" altLang="en-US" sz="4000" dirty="0"/>
              <a:t>Quartiles</a:t>
            </a:r>
          </a:p>
        </p:txBody>
      </p:sp>
      <p:sp>
        <p:nvSpPr>
          <p:cNvPr id="20483" name="Rectangle 3"/>
          <p:cNvSpPr>
            <a:spLocks noGrp="1" noChangeArrowheads="1"/>
          </p:cNvSpPr>
          <p:nvPr>
            <p:ph type="body" idx="1"/>
          </p:nvPr>
        </p:nvSpPr>
        <p:spPr>
          <a:xfrm>
            <a:off x="369888" y="1489075"/>
            <a:ext cx="8401050" cy="4610100"/>
          </a:xfrm>
        </p:spPr>
        <p:txBody>
          <a:bodyPr/>
          <a:lstStyle/>
          <a:p>
            <a:pPr eaLnBrk="1" hangingPunct="1">
              <a:buFontTx/>
              <a:buNone/>
            </a:pPr>
            <a:r>
              <a:rPr lang="en-US" altLang="en-US" dirty="0"/>
              <a:t>Consider the data set  2,  3,  3,  4,  8</a:t>
            </a:r>
          </a:p>
        </p:txBody>
      </p:sp>
    </p:spTree>
    <p:extLst>
      <p:ext uri="{BB962C8B-B14F-4D97-AF65-F5344CB8AC3E}">
        <p14:creationId xmlns:p14="http://schemas.microsoft.com/office/powerpoint/2010/main" val="1765009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228600"/>
            <a:ext cx="7772400" cy="838200"/>
          </a:xfrm>
        </p:spPr>
        <p:txBody>
          <a:bodyPr/>
          <a:lstStyle/>
          <a:p>
            <a:pPr eaLnBrk="1" hangingPunct="1"/>
            <a:r>
              <a:rPr lang="en-US" altLang="en-US" sz="4000">
                <a:latin typeface="Arial Unicode MS" panose="020B0604020202020204" pitchFamily="34" charset="-128"/>
              </a:rPr>
              <a:t>Inter-quartile Range</a:t>
            </a:r>
          </a:p>
        </p:txBody>
      </p:sp>
      <p:sp>
        <p:nvSpPr>
          <p:cNvPr id="34819" name="Rectangle 3"/>
          <p:cNvSpPr>
            <a:spLocks noGrp="1" noChangeArrowheads="1"/>
          </p:cNvSpPr>
          <p:nvPr>
            <p:ph type="body" sz="half" idx="1"/>
          </p:nvPr>
        </p:nvSpPr>
        <p:spPr>
          <a:xfrm>
            <a:off x="304800" y="1219200"/>
            <a:ext cx="8686800" cy="5029200"/>
          </a:xfrm>
        </p:spPr>
        <p:txBody>
          <a:bodyPr/>
          <a:lstStyle/>
          <a:p>
            <a:pPr eaLnBrk="1" hangingPunct="1">
              <a:buFontTx/>
              <a:buNone/>
            </a:pPr>
            <a:r>
              <a:rPr lang="en-US" altLang="en-US" dirty="0"/>
              <a:t>IQR = 75</a:t>
            </a:r>
            <a:r>
              <a:rPr lang="en-US" altLang="en-US" baseline="30000" dirty="0"/>
              <a:t>th</a:t>
            </a:r>
            <a:r>
              <a:rPr lang="en-US" altLang="en-US" dirty="0"/>
              <a:t> percentile – 25</a:t>
            </a:r>
            <a:r>
              <a:rPr lang="en-US" altLang="en-US" baseline="30000" dirty="0"/>
              <a:t>th</a:t>
            </a:r>
            <a:r>
              <a:rPr lang="en-US" altLang="en-US" dirty="0"/>
              <a:t> percentile</a:t>
            </a:r>
          </a:p>
          <a:p>
            <a:pPr eaLnBrk="1" hangingPunct="1">
              <a:buFontTx/>
              <a:buNone/>
            </a:pPr>
            <a:endParaRPr lang="en-US" altLang="en-US" dirty="0"/>
          </a:p>
          <a:p>
            <a:pPr eaLnBrk="1" hangingPunct="1">
              <a:buFontTx/>
              <a:buNone/>
            </a:pPr>
            <a:endParaRPr lang="en-US" altLang="en-US" dirty="0"/>
          </a:p>
          <a:p>
            <a:pPr eaLnBrk="1" hangingPunct="1">
              <a:buFontTx/>
              <a:buNone/>
            </a:pPr>
            <a:endParaRPr lang="en-US" altLang="en-US" dirty="0"/>
          </a:p>
          <a:p>
            <a:pPr eaLnBrk="1" hangingPunct="1">
              <a:buFontTx/>
              <a:buNone/>
            </a:pPr>
            <a:r>
              <a:rPr lang="en-US" altLang="en-US" dirty="0"/>
              <a:t>“Five number summary” is the minimum, 25</a:t>
            </a:r>
            <a:r>
              <a:rPr lang="en-US" altLang="en-US" baseline="30000" dirty="0"/>
              <a:t>th</a:t>
            </a:r>
            <a:r>
              <a:rPr lang="en-US" altLang="en-US" dirty="0"/>
              <a:t> percentile, median, 75</a:t>
            </a:r>
            <a:r>
              <a:rPr lang="en-US" altLang="en-US" baseline="30000" dirty="0"/>
              <a:t>th</a:t>
            </a:r>
            <a:r>
              <a:rPr lang="en-US" altLang="en-US" dirty="0"/>
              <a:t> percentile, and the maximum.</a:t>
            </a:r>
            <a:endParaRPr lang="en-US" altLang="en-US" sz="2800" dirty="0"/>
          </a:p>
        </p:txBody>
      </p:sp>
    </p:spTree>
    <p:extLst>
      <p:ext uri="{BB962C8B-B14F-4D97-AF65-F5344CB8AC3E}">
        <p14:creationId xmlns:p14="http://schemas.microsoft.com/office/powerpoint/2010/main" val="800827485"/>
      </p:ext>
    </p:extLst>
  </p:cSld>
  <p:clrMapOvr>
    <a:masterClrMapping/>
  </p:clrMapOvr>
  <p:transition>
    <p:zoom dir="in"/>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0"/>
            <a:ext cx="7772400" cy="685800"/>
          </a:xfrm>
        </p:spPr>
        <p:txBody>
          <a:bodyPr/>
          <a:lstStyle/>
          <a:p>
            <a:pPr eaLnBrk="1" hangingPunct="1"/>
            <a:r>
              <a:rPr lang="en-US" altLang="en-US" sz="3600">
                <a:latin typeface="Arial Unicode MS" panose="020B0604020202020204" pitchFamily="34" charset="-128"/>
              </a:rPr>
              <a:t>Which To Use?</a:t>
            </a:r>
          </a:p>
        </p:txBody>
      </p:sp>
      <p:sp>
        <p:nvSpPr>
          <p:cNvPr id="179203" name="Rectangle 3"/>
          <p:cNvSpPr>
            <a:spLocks noGrp="1" noChangeArrowheads="1"/>
          </p:cNvSpPr>
          <p:nvPr>
            <p:ph type="body" idx="1"/>
          </p:nvPr>
        </p:nvSpPr>
        <p:spPr>
          <a:xfrm>
            <a:off x="0" y="914400"/>
            <a:ext cx="9144000" cy="5486400"/>
          </a:xfrm>
        </p:spPr>
        <p:txBody>
          <a:bodyPr/>
          <a:lstStyle/>
          <a:p>
            <a:pPr eaLnBrk="1" hangingPunct="1">
              <a:buFontTx/>
              <a:buNone/>
            </a:pPr>
            <a:r>
              <a:rPr lang="en-US" altLang="en-US" b="1">
                <a:latin typeface="Arial Unicode MS" panose="020B0604020202020204" pitchFamily="34" charset="-128"/>
              </a:rPr>
              <a:t>Data is approximately symmetric and unimodal – use the mean and standard deviation</a:t>
            </a:r>
          </a:p>
          <a:p>
            <a:pPr eaLnBrk="1" hangingPunct="1">
              <a:buFontTx/>
              <a:buNone/>
            </a:pPr>
            <a:endParaRPr lang="en-US" altLang="en-US" b="1">
              <a:latin typeface="Arial Unicode MS" panose="020B0604020202020204" pitchFamily="34" charset="-128"/>
            </a:endParaRPr>
          </a:p>
          <a:p>
            <a:pPr eaLnBrk="1" hangingPunct="1">
              <a:buFontTx/>
              <a:buNone/>
            </a:pPr>
            <a:r>
              <a:rPr lang="en-US" altLang="en-US" b="1">
                <a:latin typeface="Arial Unicode MS" panose="020B0604020202020204" pitchFamily="34" charset="-128"/>
              </a:rPr>
              <a:t>Otherwise – use the five number summary</a:t>
            </a:r>
          </a:p>
        </p:txBody>
      </p:sp>
    </p:spTree>
    <p:extLst>
      <p:ext uri="{BB962C8B-B14F-4D97-AF65-F5344CB8AC3E}">
        <p14:creationId xmlns:p14="http://schemas.microsoft.com/office/powerpoint/2010/main" val="301947222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 calcmode="lin" valueType="num">
                                      <p:cBhvr additive="base">
                                        <p:cTn id="7" dur="500" fill="hold"/>
                                        <p:tgtEl>
                                          <p:spTgt spid="1792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9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9203">
                                            <p:txEl>
                                              <p:pRg st="2" end="2"/>
                                            </p:txEl>
                                          </p:spTgt>
                                        </p:tgtEl>
                                        <p:attrNameLst>
                                          <p:attrName>style.visibility</p:attrName>
                                        </p:attrNameLst>
                                      </p:cBhvr>
                                      <p:to>
                                        <p:strVal val="visible"/>
                                      </p:to>
                                    </p:set>
                                    <p:anim calcmode="lin" valueType="num">
                                      <p:cBhvr additive="base">
                                        <p:cTn id="13" dur="500" fill="hold"/>
                                        <p:tgtEl>
                                          <p:spTgt spid="1792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92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autoUpdateAnimBg="0"/>
    </p:bldLst>
  </p:timing>
</p:sld>
</file>

<file path=ppt/theme/theme1.xml><?xml version="1.0" encoding="utf-8"?>
<a:theme xmlns:a="http://schemas.openxmlformats.org/drawingml/2006/main" name="Default Design">
  <a:themeElements>
    <a:clrScheme name="">
      <a:dk1>
        <a:srgbClr val="A50021"/>
      </a:dk1>
      <a:lt1>
        <a:srgbClr val="FFFFFF"/>
      </a:lt1>
      <a:dk2>
        <a:srgbClr val="A50021"/>
      </a:dk2>
      <a:lt2>
        <a:srgbClr val="000000"/>
      </a:lt2>
      <a:accent1>
        <a:srgbClr val="A50021"/>
      </a:accent1>
      <a:accent2>
        <a:srgbClr val="00FFFF"/>
      </a:accent2>
      <a:accent3>
        <a:srgbClr val="FFFFFF"/>
      </a:accent3>
      <a:accent4>
        <a:srgbClr val="8C001B"/>
      </a:accent4>
      <a:accent5>
        <a:srgbClr val="CFAAAB"/>
      </a:accent5>
      <a:accent6>
        <a:srgbClr val="00E7E7"/>
      </a:accent6>
      <a:hlink>
        <a:srgbClr val="FF0000"/>
      </a:hlink>
      <a:folHlink>
        <a:srgbClr val="96969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Custom 4">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11746</TotalTime>
  <Words>289</Words>
  <Application>Microsoft Office PowerPoint</Application>
  <PresentationFormat>On-screen Show (4:3)</PresentationFormat>
  <Paragraphs>42</Paragraphs>
  <Slides>15</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 Unicode MS</vt:lpstr>
      <vt:lpstr>Arial</vt:lpstr>
      <vt:lpstr>Default Design</vt:lpstr>
      <vt:lpstr>1_Default Design</vt:lpstr>
      <vt:lpstr>STAT 515  Statistical Methods I   Sections 2.6-2.7   Percentiles and Boxplots   Brian Habing Department of Statistics University of South Carolina   Redistribution of these slides without permission  is a violation of copyright law. </vt:lpstr>
      <vt:lpstr>Outline</vt:lpstr>
      <vt:lpstr>Percentiles</vt:lpstr>
      <vt:lpstr>Example</vt:lpstr>
      <vt:lpstr>Percentiles</vt:lpstr>
      <vt:lpstr>PowerPoint Presentation</vt:lpstr>
      <vt:lpstr>Quartiles</vt:lpstr>
      <vt:lpstr>Inter-quartile Range</vt:lpstr>
      <vt:lpstr>Which To Use?</vt:lpstr>
      <vt:lpstr>Box Plot</vt:lpstr>
      <vt:lpstr>Box Plot</vt:lpstr>
      <vt:lpstr>PowerPoint Presentation</vt:lpstr>
      <vt:lpstr>Example revisited</vt:lpstr>
      <vt:lpstr>Outliers</vt:lpstr>
      <vt:lpstr>Outliers</vt:lpstr>
    </vt:vector>
  </TitlesOfParts>
  <Manager>Megan Kruse</Manager>
  <Company>American Statistical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Careers in Statistics</dc:title>
  <dc:creator>ASA</dc:creator>
  <cp:keywords>careers, statistics, fields of application</cp:keywords>
  <cp:lastModifiedBy>Grego John</cp:lastModifiedBy>
  <cp:revision>420</cp:revision>
  <cp:lastPrinted>2015-08-12T17:07:14Z</cp:lastPrinted>
  <dcterms:created xsi:type="dcterms:W3CDTF">2000-07-17T18:41:28Z</dcterms:created>
  <dcterms:modified xsi:type="dcterms:W3CDTF">2019-08-14T21:00:39Z</dcterms:modified>
  <cp:category>Careers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16744448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1</vt:i4>
  </property>
  <property fmtid="{D5CDD505-2E9C-101B-9397-08002B2CF9AE}" pid="21" name="OutputDir">
    <vt:lpwstr>C:\Documents and Settings\megank\My Documents</vt:lpwstr>
  </property>
</Properties>
</file>