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8"/>
  </p:notesMasterIdLst>
  <p:handoutMasterIdLst>
    <p:handoutMasterId r:id="rId39"/>
  </p:handoutMasterIdLst>
  <p:sldIdLst>
    <p:sldId id="364" r:id="rId2"/>
    <p:sldId id="335" r:id="rId3"/>
    <p:sldId id="406" r:id="rId4"/>
    <p:sldId id="407" r:id="rId5"/>
    <p:sldId id="437" r:id="rId6"/>
    <p:sldId id="438" r:id="rId7"/>
    <p:sldId id="439" r:id="rId8"/>
    <p:sldId id="440" r:id="rId9"/>
    <p:sldId id="449" r:id="rId10"/>
    <p:sldId id="441" r:id="rId11"/>
    <p:sldId id="442" r:id="rId12"/>
    <p:sldId id="443" r:id="rId13"/>
    <p:sldId id="444" r:id="rId14"/>
    <p:sldId id="450" r:id="rId15"/>
    <p:sldId id="445" r:id="rId16"/>
    <p:sldId id="448" r:id="rId17"/>
    <p:sldId id="415" r:id="rId18"/>
    <p:sldId id="416" r:id="rId19"/>
    <p:sldId id="417" r:id="rId20"/>
    <p:sldId id="418" r:id="rId21"/>
    <p:sldId id="419" r:id="rId22"/>
    <p:sldId id="420" r:id="rId23"/>
    <p:sldId id="421" r:id="rId24"/>
    <p:sldId id="422" r:id="rId25"/>
    <p:sldId id="423" r:id="rId26"/>
    <p:sldId id="424" r:id="rId27"/>
    <p:sldId id="425" r:id="rId28"/>
    <p:sldId id="426" r:id="rId29"/>
    <p:sldId id="427" r:id="rId30"/>
    <p:sldId id="428" r:id="rId31"/>
    <p:sldId id="429" r:id="rId32"/>
    <p:sldId id="430" r:id="rId33"/>
    <p:sldId id="431" r:id="rId34"/>
    <p:sldId id="432" r:id="rId35"/>
    <p:sldId id="433" r:id="rId36"/>
    <p:sldId id="434" r:id="rId3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3" y="0"/>
            <a:ext cx="3038372" cy="517352"/>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defTabSz="931019" eaLnBrk="1" hangingPunct="1">
              <a:defRPr sz="12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2035" y="0"/>
            <a:ext cx="3038371" cy="517352"/>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algn="r" defTabSz="931019" eaLnBrk="1" hangingPunct="1">
              <a:defRPr sz="12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3" y="8780643"/>
            <a:ext cx="3038372" cy="515759"/>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defTabSz="931019" eaLnBrk="1" hangingPunct="1">
              <a:defRPr sz="12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2035" y="8780643"/>
            <a:ext cx="3038371" cy="515759"/>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algn="r" defTabSz="930924" eaLnBrk="1" hangingPunct="1">
              <a:defRPr sz="12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1"/>
            <a:ext cx="3038372" cy="463228"/>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defTabSz="931019"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72035" y="1"/>
            <a:ext cx="3038371" cy="463228"/>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algn="r" defTabSz="931019" eaLnBrk="1" hangingPunct="1">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2688" y="698500"/>
            <a:ext cx="4646612"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252" y="4415790"/>
            <a:ext cx="5139898" cy="4183380"/>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3" y="8833180"/>
            <a:ext cx="3038372" cy="463227"/>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defTabSz="931019"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72035" y="8833180"/>
            <a:ext cx="3038371" cy="463227"/>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algn="r" defTabSz="930924" eaLnBrk="1" hangingPunct="1">
              <a:defRPr sz="12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CE6AE5F-6970-40C0-8615-052119E09794}" type="slidenum">
              <a:rPr lang="en-US" altLang="en-US">
                <a:latin typeface="Times New Roman" panose="02020603050405020304" pitchFamily="18" charset="0"/>
              </a:rPr>
              <a:pPr eaLnBrk="1" hangingPunct="1"/>
              <a:t>5</a:t>
            </a:fld>
            <a:endParaRPr lang="en-US" altLang="en-US">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540489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DAB311-C4F2-424D-BC34-2F892EFE124B}" type="slidenum">
              <a:rPr lang="en-US" altLang="en-US">
                <a:latin typeface="Times New Roman" panose="02020603050405020304" pitchFamily="18" charset="0"/>
              </a:rPr>
              <a:pPr eaLnBrk="1" hangingPunct="1"/>
              <a:t>14</a:t>
            </a:fld>
            <a:endParaRPr lang="en-US"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958394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17903B-6943-4884-97FC-EE702ACDDB2D}" type="slidenum">
              <a:rPr lang="en-US" altLang="en-US">
                <a:latin typeface="Times New Roman" panose="02020603050405020304" pitchFamily="18" charset="0"/>
              </a:rPr>
              <a:pPr eaLnBrk="1" hangingPunct="1"/>
              <a:t>15</a:t>
            </a:fld>
            <a:endParaRPr lang="en-US" altLang="en-US">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50915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E5D478-6170-4397-9D66-D0DDA5FBDE27}" type="slidenum">
              <a:rPr lang="en-US" altLang="en-US">
                <a:latin typeface="Times New Roman" panose="02020603050405020304" pitchFamily="18" charset="0"/>
              </a:rPr>
              <a:pPr eaLnBrk="1" hangingPunct="1"/>
              <a:t>16</a:t>
            </a:fld>
            <a:endParaRPr lang="en-US" alt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90840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17</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294299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18</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589327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19</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1041069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800">
              <a:spcBef>
                <a:spcPct val="30000"/>
              </a:spcBef>
              <a:defRPr sz="1200">
                <a:solidFill>
                  <a:schemeClr val="tx1"/>
                </a:solidFill>
                <a:latin typeface="Arial" panose="020B0604020202020204" pitchFamily="34" charset="0"/>
              </a:defRPr>
            </a:lvl1pPr>
            <a:lvl2pPr marL="673284" indent="-257072" defTabSz="876800">
              <a:spcBef>
                <a:spcPct val="30000"/>
              </a:spcBef>
              <a:defRPr sz="1200">
                <a:solidFill>
                  <a:schemeClr val="tx1"/>
                </a:solidFill>
                <a:latin typeface="Arial" panose="020B0604020202020204" pitchFamily="34" charset="0"/>
              </a:defRPr>
            </a:lvl2pPr>
            <a:lvl3pPr marL="1039000" indent="-205046" defTabSz="876800">
              <a:spcBef>
                <a:spcPct val="30000"/>
              </a:spcBef>
              <a:defRPr sz="1200">
                <a:solidFill>
                  <a:schemeClr val="tx1"/>
                </a:solidFill>
                <a:latin typeface="Arial" panose="020B0604020202020204" pitchFamily="34" charset="0"/>
              </a:defRPr>
            </a:lvl3pPr>
            <a:lvl4pPr marL="1455212" indent="-205046" defTabSz="876800">
              <a:spcBef>
                <a:spcPct val="30000"/>
              </a:spcBef>
              <a:defRPr sz="1200">
                <a:solidFill>
                  <a:schemeClr val="tx1"/>
                </a:solidFill>
                <a:latin typeface="Arial" panose="020B0604020202020204" pitchFamily="34" charset="0"/>
              </a:defRPr>
            </a:lvl4pPr>
            <a:lvl5pPr marL="1871424" indent="-205046" defTabSz="876800">
              <a:spcBef>
                <a:spcPct val="30000"/>
              </a:spcBef>
              <a:defRPr sz="1200">
                <a:solidFill>
                  <a:schemeClr val="tx1"/>
                </a:solidFill>
                <a:latin typeface="Arial" panose="020B0604020202020204" pitchFamily="34" charset="0"/>
              </a:defRPr>
            </a:lvl5pPr>
            <a:lvl6pPr marL="2312119" indent="-205046" defTabSz="876800" eaLnBrk="0" fontAlgn="base" hangingPunct="0">
              <a:spcBef>
                <a:spcPct val="30000"/>
              </a:spcBef>
              <a:spcAft>
                <a:spcPct val="0"/>
              </a:spcAft>
              <a:defRPr sz="1200">
                <a:solidFill>
                  <a:schemeClr val="tx1"/>
                </a:solidFill>
                <a:latin typeface="Arial" panose="020B0604020202020204" pitchFamily="34" charset="0"/>
              </a:defRPr>
            </a:lvl6pPr>
            <a:lvl7pPr marL="2752815" indent="-205046" defTabSz="876800" eaLnBrk="0" fontAlgn="base" hangingPunct="0">
              <a:spcBef>
                <a:spcPct val="30000"/>
              </a:spcBef>
              <a:spcAft>
                <a:spcPct val="0"/>
              </a:spcAft>
              <a:defRPr sz="1200">
                <a:solidFill>
                  <a:schemeClr val="tx1"/>
                </a:solidFill>
                <a:latin typeface="Arial" panose="020B0604020202020204" pitchFamily="34" charset="0"/>
              </a:defRPr>
            </a:lvl7pPr>
            <a:lvl8pPr marL="3193510" indent="-205046" defTabSz="876800" eaLnBrk="0" fontAlgn="base" hangingPunct="0">
              <a:spcBef>
                <a:spcPct val="30000"/>
              </a:spcBef>
              <a:spcAft>
                <a:spcPct val="0"/>
              </a:spcAft>
              <a:defRPr sz="1200">
                <a:solidFill>
                  <a:schemeClr val="tx1"/>
                </a:solidFill>
                <a:latin typeface="Arial" panose="020B0604020202020204" pitchFamily="34" charset="0"/>
              </a:defRPr>
            </a:lvl8pPr>
            <a:lvl9pPr marL="3634205" indent="-205046" defTabSz="8768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DF6F736-499C-4163-AC6A-01630AAC515A}" type="slidenum">
              <a:rPr lang="en-US" sz="1100">
                <a:latin typeface="Times New Roman" panose="02020603050405020304" pitchFamily="18" charset="0"/>
              </a:rPr>
              <a:pPr eaLnBrk="1" hangingPunct="1">
                <a:spcBef>
                  <a:spcPct val="0"/>
                </a:spcBef>
              </a:pPr>
              <a:t>26</a:t>
            </a:fld>
            <a:endParaRPr lang="en-US" sz="1100">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8369094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800">
              <a:spcBef>
                <a:spcPct val="30000"/>
              </a:spcBef>
              <a:defRPr sz="1200">
                <a:solidFill>
                  <a:schemeClr val="tx1"/>
                </a:solidFill>
                <a:latin typeface="Arial" panose="020B0604020202020204" pitchFamily="34" charset="0"/>
              </a:defRPr>
            </a:lvl1pPr>
            <a:lvl2pPr marL="673284" indent="-257072" defTabSz="876800">
              <a:spcBef>
                <a:spcPct val="30000"/>
              </a:spcBef>
              <a:defRPr sz="1200">
                <a:solidFill>
                  <a:schemeClr val="tx1"/>
                </a:solidFill>
                <a:latin typeface="Arial" panose="020B0604020202020204" pitchFamily="34" charset="0"/>
              </a:defRPr>
            </a:lvl2pPr>
            <a:lvl3pPr marL="1039000" indent="-205046" defTabSz="876800">
              <a:spcBef>
                <a:spcPct val="30000"/>
              </a:spcBef>
              <a:defRPr sz="1200">
                <a:solidFill>
                  <a:schemeClr val="tx1"/>
                </a:solidFill>
                <a:latin typeface="Arial" panose="020B0604020202020204" pitchFamily="34" charset="0"/>
              </a:defRPr>
            </a:lvl3pPr>
            <a:lvl4pPr marL="1455212" indent="-205046" defTabSz="876800">
              <a:spcBef>
                <a:spcPct val="30000"/>
              </a:spcBef>
              <a:defRPr sz="1200">
                <a:solidFill>
                  <a:schemeClr val="tx1"/>
                </a:solidFill>
                <a:latin typeface="Arial" panose="020B0604020202020204" pitchFamily="34" charset="0"/>
              </a:defRPr>
            </a:lvl4pPr>
            <a:lvl5pPr marL="1871424" indent="-205046" defTabSz="876800">
              <a:spcBef>
                <a:spcPct val="30000"/>
              </a:spcBef>
              <a:defRPr sz="1200">
                <a:solidFill>
                  <a:schemeClr val="tx1"/>
                </a:solidFill>
                <a:latin typeface="Arial" panose="020B0604020202020204" pitchFamily="34" charset="0"/>
              </a:defRPr>
            </a:lvl5pPr>
            <a:lvl6pPr marL="2312119" indent="-205046" defTabSz="876800" eaLnBrk="0" fontAlgn="base" hangingPunct="0">
              <a:spcBef>
                <a:spcPct val="30000"/>
              </a:spcBef>
              <a:spcAft>
                <a:spcPct val="0"/>
              </a:spcAft>
              <a:defRPr sz="1200">
                <a:solidFill>
                  <a:schemeClr val="tx1"/>
                </a:solidFill>
                <a:latin typeface="Arial" panose="020B0604020202020204" pitchFamily="34" charset="0"/>
              </a:defRPr>
            </a:lvl6pPr>
            <a:lvl7pPr marL="2752815" indent="-205046" defTabSz="876800" eaLnBrk="0" fontAlgn="base" hangingPunct="0">
              <a:spcBef>
                <a:spcPct val="30000"/>
              </a:spcBef>
              <a:spcAft>
                <a:spcPct val="0"/>
              </a:spcAft>
              <a:defRPr sz="1200">
                <a:solidFill>
                  <a:schemeClr val="tx1"/>
                </a:solidFill>
                <a:latin typeface="Arial" panose="020B0604020202020204" pitchFamily="34" charset="0"/>
              </a:defRPr>
            </a:lvl7pPr>
            <a:lvl8pPr marL="3193510" indent="-205046" defTabSz="876800" eaLnBrk="0" fontAlgn="base" hangingPunct="0">
              <a:spcBef>
                <a:spcPct val="30000"/>
              </a:spcBef>
              <a:spcAft>
                <a:spcPct val="0"/>
              </a:spcAft>
              <a:defRPr sz="1200">
                <a:solidFill>
                  <a:schemeClr val="tx1"/>
                </a:solidFill>
                <a:latin typeface="Arial" panose="020B0604020202020204" pitchFamily="34" charset="0"/>
              </a:defRPr>
            </a:lvl8pPr>
            <a:lvl9pPr marL="3634205" indent="-205046" defTabSz="8768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224AE06-E26A-403B-8080-EE1790AAC67D}" type="slidenum">
              <a:rPr lang="en-US" sz="1100">
                <a:latin typeface="Times New Roman" panose="02020603050405020304" pitchFamily="18" charset="0"/>
              </a:rPr>
              <a:pPr eaLnBrk="1" hangingPunct="1">
                <a:spcBef>
                  <a:spcPct val="0"/>
                </a:spcBef>
              </a:pPr>
              <a:t>27</a:t>
            </a:fld>
            <a:endParaRPr lang="en-US" sz="1100">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777103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800">
              <a:spcBef>
                <a:spcPct val="30000"/>
              </a:spcBef>
              <a:defRPr sz="1200">
                <a:solidFill>
                  <a:schemeClr val="tx1"/>
                </a:solidFill>
                <a:latin typeface="Arial" panose="020B0604020202020204" pitchFamily="34" charset="0"/>
              </a:defRPr>
            </a:lvl1pPr>
            <a:lvl2pPr marL="673284" indent="-257072" defTabSz="876800">
              <a:spcBef>
                <a:spcPct val="30000"/>
              </a:spcBef>
              <a:defRPr sz="1200">
                <a:solidFill>
                  <a:schemeClr val="tx1"/>
                </a:solidFill>
                <a:latin typeface="Arial" panose="020B0604020202020204" pitchFamily="34" charset="0"/>
              </a:defRPr>
            </a:lvl2pPr>
            <a:lvl3pPr marL="1039000" indent="-205046" defTabSz="876800">
              <a:spcBef>
                <a:spcPct val="30000"/>
              </a:spcBef>
              <a:defRPr sz="1200">
                <a:solidFill>
                  <a:schemeClr val="tx1"/>
                </a:solidFill>
                <a:latin typeface="Arial" panose="020B0604020202020204" pitchFamily="34" charset="0"/>
              </a:defRPr>
            </a:lvl3pPr>
            <a:lvl4pPr marL="1455212" indent="-205046" defTabSz="876800">
              <a:spcBef>
                <a:spcPct val="30000"/>
              </a:spcBef>
              <a:defRPr sz="1200">
                <a:solidFill>
                  <a:schemeClr val="tx1"/>
                </a:solidFill>
                <a:latin typeface="Arial" panose="020B0604020202020204" pitchFamily="34" charset="0"/>
              </a:defRPr>
            </a:lvl4pPr>
            <a:lvl5pPr marL="1871424" indent="-205046" defTabSz="876800">
              <a:spcBef>
                <a:spcPct val="30000"/>
              </a:spcBef>
              <a:defRPr sz="1200">
                <a:solidFill>
                  <a:schemeClr val="tx1"/>
                </a:solidFill>
                <a:latin typeface="Arial" panose="020B0604020202020204" pitchFamily="34" charset="0"/>
              </a:defRPr>
            </a:lvl5pPr>
            <a:lvl6pPr marL="2312119" indent="-205046" defTabSz="876800" eaLnBrk="0" fontAlgn="base" hangingPunct="0">
              <a:spcBef>
                <a:spcPct val="30000"/>
              </a:spcBef>
              <a:spcAft>
                <a:spcPct val="0"/>
              </a:spcAft>
              <a:defRPr sz="1200">
                <a:solidFill>
                  <a:schemeClr val="tx1"/>
                </a:solidFill>
                <a:latin typeface="Arial" panose="020B0604020202020204" pitchFamily="34" charset="0"/>
              </a:defRPr>
            </a:lvl6pPr>
            <a:lvl7pPr marL="2752815" indent="-205046" defTabSz="876800" eaLnBrk="0" fontAlgn="base" hangingPunct="0">
              <a:spcBef>
                <a:spcPct val="30000"/>
              </a:spcBef>
              <a:spcAft>
                <a:spcPct val="0"/>
              </a:spcAft>
              <a:defRPr sz="1200">
                <a:solidFill>
                  <a:schemeClr val="tx1"/>
                </a:solidFill>
                <a:latin typeface="Arial" panose="020B0604020202020204" pitchFamily="34" charset="0"/>
              </a:defRPr>
            </a:lvl7pPr>
            <a:lvl8pPr marL="3193510" indent="-205046" defTabSz="876800" eaLnBrk="0" fontAlgn="base" hangingPunct="0">
              <a:spcBef>
                <a:spcPct val="30000"/>
              </a:spcBef>
              <a:spcAft>
                <a:spcPct val="0"/>
              </a:spcAft>
              <a:defRPr sz="1200">
                <a:solidFill>
                  <a:schemeClr val="tx1"/>
                </a:solidFill>
                <a:latin typeface="Arial" panose="020B0604020202020204" pitchFamily="34" charset="0"/>
              </a:defRPr>
            </a:lvl8pPr>
            <a:lvl9pPr marL="3634205" indent="-205046" defTabSz="8768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A249BF20-B5A2-4A0E-B0DF-D405880E0225}" type="slidenum">
              <a:rPr lang="en-US" sz="1100">
                <a:latin typeface="Times New Roman" panose="02020603050405020304" pitchFamily="18" charset="0"/>
              </a:rPr>
              <a:pPr eaLnBrk="1" hangingPunct="1">
                <a:spcBef>
                  <a:spcPct val="0"/>
                </a:spcBef>
              </a:pPr>
              <a:t>29</a:t>
            </a:fld>
            <a:endParaRPr lang="en-US" sz="110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719018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6800">
              <a:spcBef>
                <a:spcPct val="30000"/>
              </a:spcBef>
              <a:defRPr sz="1200">
                <a:solidFill>
                  <a:schemeClr val="tx1"/>
                </a:solidFill>
                <a:latin typeface="Arial" panose="020B0604020202020204" pitchFamily="34" charset="0"/>
              </a:defRPr>
            </a:lvl1pPr>
            <a:lvl2pPr marL="673284" indent="-257072" defTabSz="876800">
              <a:spcBef>
                <a:spcPct val="30000"/>
              </a:spcBef>
              <a:defRPr sz="1200">
                <a:solidFill>
                  <a:schemeClr val="tx1"/>
                </a:solidFill>
                <a:latin typeface="Arial" panose="020B0604020202020204" pitchFamily="34" charset="0"/>
              </a:defRPr>
            </a:lvl2pPr>
            <a:lvl3pPr marL="1039000" indent="-205046" defTabSz="876800">
              <a:spcBef>
                <a:spcPct val="30000"/>
              </a:spcBef>
              <a:defRPr sz="1200">
                <a:solidFill>
                  <a:schemeClr val="tx1"/>
                </a:solidFill>
                <a:latin typeface="Arial" panose="020B0604020202020204" pitchFamily="34" charset="0"/>
              </a:defRPr>
            </a:lvl3pPr>
            <a:lvl4pPr marL="1455212" indent="-205046" defTabSz="876800">
              <a:spcBef>
                <a:spcPct val="30000"/>
              </a:spcBef>
              <a:defRPr sz="1200">
                <a:solidFill>
                  <a:schemeClr val="tx1"/>
                </a:solidFill>
                <a:latin typeface="Arial" panose="020B0604020202020204" pitchFamily="34" charset="0"/>
              </a:defRPr>
            </a:lvl4pPr>
            <a:lvl5pPr marL="1871424" indent="-205046" defTabSz="876800">
              <a:spcBef>
                <a:spcPct val="30000"/>
              </a:spcBef>
              <a:defRPr sz="1200">
                <a:solidFill>
                  <a:schemeClr val="tx1"/>
                </a:solidFill>
                <a:latin typeface="Arial" panose="020B0604020202020204" pitchFamily="34" charset="0"/>
              </a:defRPr>
            </a:lvl5pPr>
            <a:lvl6pPr marL="2312119" indent="-205046" defTabSz="876800" eaLnBrk="0" fontAlgn="base" hangingPunct="0">
              <a:spcBef>
                <a:spcPct val="30000"/>
              </a:spcBef>
              <a:spcAft>
                <a:spcPct val="0"/>
              </a:spcAft>
              <a:defRPr sz="1200">
                <a:solidFill>
                  <a:schemeClr val="tx1"/>
                </a:solidFill>
                <a:latin typeface="Arial" panose="020B0604020202020204" pitchFamily="34" charset="0"/>
              </a:defRPr>
            </a:lvl6pPr>
            <a:lvl7pPr marL="2752815" indent="-205046" defTabSz="876800" eaLnBrk="0" fontAlgn="base" hangingPunct="0">
              <a:spcBef>
                <a:spcPct val="30000"/>
              </a:spcBef>
              <a:spcAft>
                <a:spcPct val="0"/>
              </a:spcAft>
              <a:defRPr sz="1200">
                <a:solidFill>
                  <a:schemeClr val="tx1"/>
                </a:solidFill>
                <a:latin typeface="Arial" panose="020B0604020202020204" pitchFamily="34" charset="0"/>
              </a:defRPr>
            </a:lvl7pPr>
            <a:lvl8pPr marL="3193510" indent="-205046" defTabSz="876800" eaLnBrk="0" fontAlgn="base" hangingPunct="0">
              <a:spcBef>
                <a:spcPct val="30000"/>
              </a:spcBef>
              <a:spcAft>
                <a:spcPct val="0"/>
              </a:spcAft>
              <a:defRPr sz="1200">
                <a:solidFill>
                  <a:schemeClr val="tx1"/>
                </a:solidFill>
                <a:latin typeface="Arial" panose="020B0604020202020204" pitchFamily="34" charset="0"/>
              </a:defRPr>
            </a:lvl8pPr>
            <a:lvl9pPr marL="3634205" indent="-205046" defTabSz="8768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B414EED3-E3D1-4778-B39F-BE6DE049B0EC}" type="slidenum">
              <a:rPr lang="en-US" sz="1100">
                <a:latin typeface="Times New Roman" panose="02020603050405020304" pitchFamily="18" charset="0"/>
              </a:rPr>
              <a:pPr eaLnBrk="1" hangingPunct="1">
                <a:spcBef>
                  <a:spcPct val="0"/>
                </a:spcBef>
              </a:pPr>
              <a:t>30</a:t>
            </a:fld>
            <a:endParaRPr lang="en-US" sz="1100">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83080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C82170-ED8A-4402-81A1-1943303F0C48}" type="slidenum">
              <a:rPr lang="en-US" altLang="en-US">
                <a:latin typeface="Times New Roman" panose="02020603050405020304" pitchFamily="18" charset="0"/>
              </a:rPr>
              <a:pPr eaLnBrk="1" hangingPunct="1"/>
              <a:t>6</a:t>
            </a:fld>
            <a:endParaRPr lang="en-US" altLang="en-US">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07652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5286" eaLnBrk="0" hangingPunct="0">
              <a:defRPr>
                <a:solidFill>
                  <a:schemeClr val="tx1"/>
                </a:solidFill>
                <a:latin typeface="Arial" panose="020B0604020202020204" pitchFamily="34" charset="0"/>
              </a:defRPr>
            </a:lvl1pPr>
            <a:lvl2pPr marL="677387" indent="-260533" defTabSz="845286" eaLnBrk="0" hangingPunct="0">
              <a:defRPr>
                <a:solidFill>
                  <a:schemeClr val="tx1"/>
                </a:solidFill>
                <a:latin typeface="Arial" panose="020B0604020202020204" pitchFamily="34" charset="0"/>
              </a:defRPr>
            </a:lvl2pPr>
            <a:lvl3pPr marL="1042134" indent="-208427" defTabSz="845286" eaLnBrk="0" hangingPunct="0">
              <a:defRPr>
                <a:solidFill>
                  <a:schemeClr val="tx1"/>
                </a:solidFill>
                <a:latin typeface="Arial" panose="020B0604020202020204" pitchFamily="34" charset="0"/>
              </a:defRPr>
            </a:lvl3pPr>
            <a:lvl4pPr marL="1458987" indent="-208427" defTabSz="845286" eaLnBrk="0" hangingPunct="0">
              <a:defRPr>
                <a:solidFill>
                  <a:schemeClr val="tx1"/>
                </a:solidFill>
                <a:latin typeface="Arial" panose="020B0604020202020204" pitchFamily="34" charset="0"/>
              </a:defRPr>
            </a:lvl4pPr>
            <a:lvl5pPr marL="1875841" indent="-208427" defTabSz="845286" eaLnBrk="0" hangingPunct="0">
              <a:defRPr>
                <a:solidFill>
                  <a:schemeClr val="tx1"/>
                </a:solidFill>
                <a:latin typeface="Arial" panose="020B0604020202020204" pitchFamily="34" charset="0"/>
              </a:defRPr>
            </a:lvl5pPr>
            <a:lvl6pPr marL="2292694" indent="-208427" defTabSz="845286" eaLnBrk="0" fontAlgn="base" hangingPunct="0">
              <a:spcBef>
                <a:spcPct val="0"/>
              </a:spcBef>
              <a:spcAft>
                <a:spcPct val="0"/>
              </a:spcAft>
              <a:defRPr>
                <a:solidFill>
                  <a:schemeClr val="tx1"/>
                </a:solidFill>
                <a:latin typeface="Arial" panose="020B0604020202020204" pitchFamily="34" charset="0"/>
              </a:defRPr>
            </a:lvl6pPr>
            <a:lvl7pPr marL="2709548" indent="-208427" defTabSz="845286" eaLnBrk="0" fontAlgn="base" hangingPunct="0">
              <a:spcBef>
                <a:spcPct val="0"/>
              </a:spcBef>
              <a:spcAft>
                <a:spcPct val="0"/>
              </a:spcAft>
              <a:defRPr>
                <a:solidFill>
                  <a:schemeClr val="tx1"/>
                </a:solidFill>
                <a:latin typeface="Arial" panose="020B0604020202020204" pitchFamily="34" charset="0"/>
              </a:defRPr>
            </a:lvl7pPr>
            <a:lvl8pPr marL="3126401" indent="-208427" defTabSz="845286" eaLnBrk="0" fontAlgn="base" hangingPunct="0">
              <a:spcBef>
                <a:spcPct val="0"/>
              </a:spcBef>
              <a:spcAft>
                <a:spcPct val="0"/>
              </a:spcAft>
              <a:defRPr>
                <a:solidFill>
                  <a:schemeClr val="tx1"/>
                </a:solidFill>
                <a:latin typeface="Arial" panose="020B0604020202020204" pitchFamily="34" charset="0"/>
              </a:defRPr>
            </a:lvl8pPr>
            <a:lvl9pPr marL="3543255" indent="-208427" defTabSz="845286"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05E6B67-33A7-45A2-9CD2-31C88E8F5A3E}" type="slidenum">
              <a:rPr lang="en-US">
                <a:latin typeface="Times New Roman" panose="02020603050405020304" pitchFamily="18" charset="0"/>
              </a:rPr>
              <a:pPr eaLnBrk="1" hangingPunct="1"/>
              <a:t>31</a:t>
            </a:fld>
            <a:endParaRPr lang="en-US">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87228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44ACBC-3D4F-4BD0-A4B9-9F81BB0CCA97}" type="slidenum">
              <a:rPr lang="en-US">
                <a:latin typeface="Times New Roman" panose="02020603050405020304" pitchFamily="18" charset="0"/>
              </a:rPr>
              <a:pPr eaLnBrk="1" hangingPunct="1"/>
              <a:t>32</a:t>
            </a:fld>
            <a:endParaRPr lang="en-US">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346860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33</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144059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3840" eaLnBrk="0" hangingPunct="0">
              <a:defRPr>
                <a:solidFill>
                  <a:schemeClr val="tx1"/>
                </a:solidFill>
                <a:latin typeface="Arial" panose="020B0604020202020204" pitchFamily="34" charset="0"/>
              </a:defRPr>
            </a:lvl1pPr>
            <a:lvl2pPr marL="677387" indent="-260533" defTabSz="843840" eaLnBrk="0" hangingPunct="0">
              <a:defRPr>
                <a:solidFill>
                  <a:schemeClr val="tx1"/>
                </a:solidFill>
                <a:latin typeface="Arial" panose="020B0604020202020204" pitchFamily="34" charset="0"/>
              </a:defRPr>
            </a:lvl2pPr>
            <a:lvl3pPr marL="1042134" indent="-208427" defTabSz="843840" eaLnBrk="0" hangingPunct="0">
              <a:defRPr>
                <a:solidFill>
                  <a:schemeClr val="tx1"/>
                </a:solidFill>
                <a:latin typeface="Arial" panose="020B0604020202020204" pitchFamily="34" charset="0"/>
              </a:defRPr>
            </a:lvl3pPr>
            <a:lvl4pPr marL="1458987" indent="-208427" defTabSz="843840" eaLnBrk="0" hangingPunct="0">
              <a:defRPr>
                <a:solidFill>
                  <a:schemeClr val="tx1"/>
                </a:solidFill>
                <a:latin typeface="Arial" panose="020B0604020202020204" pitchFamily="34" charset="0"/>
              </a:defRPr>
            </a:lvl4pPr>
            <a:lvl5pPr marL="1875841" indent="-208427" defTabSz="843840" eaLnBrk="0" hangingPunct="0">
              <a:defRPr>
                <a:solidFill>
                  <a:schemeClr val="tx1"/>
                </a:solidFill>
                <a:latin typeface="Arial" panose="020B0604020202020204" pitchFamily="34" charset="0"/>
              </a:defRPr>
            </a:lvl5pPr>
            <a:lvl6pPr marL="2292694" indent="-208427" defTabSz="843840" eaLnBrk="0" fontAlgn="base" hangingPunct="0">
              <a:spcBef>
                <a:spcPct val="0"/>
              </a:spcBef>
              <a:spcAft>
                <a:spcPct val="0"/>
              </a:spcAft>
              <a:defRPr>
                <a:solidFill>
                  <a:schemeClr val="tx1"/>
                </a:solidFill>
                <a:latin typeface="Arial" panose="020B0604020202020204" pitchFamily="34" charset="0"/>
              </a:defRPr>
            </a:lvl6pPr>
            <a:lvl7pPr marL="2709548" indent="-208427" defTabSz="843840" eaLnBrk="0" fontAlgn="base" hangingPunct="0">
              <a:spcBef>
                <a:spcPct val="0"/>
              </a:spcBef>
              <a:spcAft>
                <a:spcPct val="0"/>
              </a:spcAft>
              <a:defRPr>
                <a:solidFill>
                  <a:schemeClr val="tx1"/>
                </a:solidFill>
                <a:latin typeface="Arial" panose="020B0604020202020204" pitchFamily="34" charset="0"/>
              </a:defRPr>
            </a:lvl7pPr>
            <a:lvl8pPr marL="3126401" indent="-208427" defTabSz="843840" eaLnBrk="0" fontAlgn="base" hangingPunct="0">
              <a:spcBef>
                <a:spcPct val="0"/>
              </a:spcBef>
              <a:spcAft>
                <a:spcPct val="0"/>
              </a:spcAft>
              <a:defRPr>
                <a:solidFill>
                  <a:schemeClr val="tx1"/>
                </a:solidFill>
                <a:latin typeface="Arial" panose="020B0604020202020204" pitchFamily="34" charset="0"/>
              </a:defRPr>
            </a:lvl8pPr>
            <a:lvl9pPr marL="3543255" indent="-208427" defTabSz="84384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486DF5-1FC5-4531-8D96-6FE3B838A443}" type="slidenum">
              <a:rPr lang="en-US">
                <a:latin typeface="Times New Roman" panose="02020603050405020304" pitchFamily="18" charset="0"/>
              </a:rPr>
              <a:pPr eaLnBrk="1" hangingPunct="1"/>
              <a:t>34</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1737530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128">
              <a:spcBef>
                <a:spcPct val="30000"/>
              </a:spcBef>
              <a:defRPr sz="1200">
                <a:solidFill>
                  <a:schemeClr val="tx1"/>
                </a:solidFill>
                <a:latin typeface="Arial" panose="020B0604020202020204" pitchFamily="34" charset="0"/>
              </a:defRPr>
            </a:lvl1pPr>
            <a:lvl2pPr marL="755914" indent="-290736" defTabSz="944128">
              <a:spcBef>
                <a:spcPct val="30000"/>
              </a:spcBef>
              <a:defRPr sz="1200">
                <a:solidFill>
                  <a:schemeClr val="tx1"/>
                </a:solidFill>
                <a:latin typeface="Arial" panose="020B0604020202020204" pitchFamily="34" charset="0"/>
              </a:defRPr>
            </a:lvl2pPr>
            <a:lvl3pPr marL="1164476" indent="-232589" defTabSz="944128">
              <a:spcBef>
                <a:spcPct val="30000"/>
              </a:spcBef>
              <a:defRPr sz="1200">
                <a:solidFill>
                  <a:schemeClr val="tx1"/>
                </a:solidFill>
                <a:latin typeface="Arial" panose="020B0604020202020204" pitchFamily="34" charset="0"/>
              </a:defRPr>
            </a:lvl3pPr>
            <a:lvl4pPr marL="1629654" indent="-232589" defTabSz="944128">
              <a:spcBef>
                <a:spcPct val="30000"/>
              </a:spcBef>
              <a:defRPr sz="1200">
                <a:solidFill>
                  <a:schemeClr val="tx1"/>
                </a:solidFill>
                <a:latin typeface="Arial" panose="020B0604020202020204" pitchFamily="34" charset="0"/>
              </a:defRPr>
            </a:lvl4pPr>
            <a:lvl5pPr marL="2096362" indent="-232589" defTabSz="944128">
              <a:spcBef>
                <a:spcPct val="30000"/>
              </a:spcBef>
              <a:defRPr sz="1200">
                <a:solidFill>
                  <a:schemeClr val="tx1"/>
                </a:solidFill>
                <a:latin typeface="Arial" panose="020B0604020202020204" pitchFamily="34" charset="0"/>
              </a:defRPr>
            </a:lvl5pPr>
            <a:lvl6pPr marL="2537057" indent="-232589" defTabSz="944128" eaLnBrk="0" fontAlgn="base" hangingPunct="0">
              <a:spcBef>
                <a:spcPct val="30000"/>
              </a:spcBef>
              <a:spcAft>
                <a:spcPct val="0"/>
              </a:spcAft>
              <a:defRPr sz="1200">
                <a:solidFill>
                  <a:schemeClr val="tx1"/>
                </a:solidFill>
                <a:latin typeface="Arial" panose="020B0604020202020204" pitchFamily="34" charset="0"/>
              </a:defRPr>
            </a:lvl6pPr>
            <a:lvl7pPr marL="2977752" indent="-232589" defTabSz="944128" eaLnBrk="0" fontAlgn="base" hangingPunct="0">
              <a:spcBef>
                <a:spcPct val="30000"/>
              </a:spcBef>
              <a:spcAft>
                <a:spcPct val="0"/>
              </a:spcAft>
              <a:defRPr sz="1200">
                <a:solidFill>
                  <a:schemeClr val="tx1"/>
                </a:solidFill>
                <a:latin typeface="Arial" panose="020B0604020202020204" pitchFamily="34" charset="0"/>
              </a:defRPr>
            </a:lvl7pPr>
            <a:lvl8pPr marL="3418447" indent="-232589" defTabSz="944128" eaLnBrk="0" fontAlgn="base" hangingPunct="0">
              <a:spcBef>
                <a:spcPct val="30000"/>
              </a:spcBef>
              <a:spcAft>
                <a:spcPct val="0"/>
              </a:spcAft>
              <a:defRPr sz="1200">
                <a:solidFill>
                  <a:schemeClr val="tx1"/>
                </a:solidFill>
                <a:latin typeface="Arial" panose="020B0604020202020204" pitchFamily="34" charset="0"/>
              </a:defRPr>
            </a:lvl8pPr>
            <a:lvl9pPr marL="3859142" indent="-232589" defTabSz="944128"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7A9E765A-84DC-4826-8741-FA8362A18B7D}" type="slidenum">
              <a:rPr lang="en-US" smtClean="0">
                <a:latin typeface="Times New Roman" panose="02020603050405020304" pitchFamily="18" charset="0"/>
              </a:rPr>
              <a:pPr eaLnBrk="1" hangingPunct="1">
                <a:spcBef>
                  <a:spcPct val="0"/>
                </a:spcBef>
              </a:pPr>
              <a:t>35</a:t>
            </a:fld>
            <a:endParaRPr lang="en-US">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24873407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128">
              <a:spcBef>
                <a:spcPct val="30000"/>
              </a:spcBef>
              <a:defRPr sz="1200">
                <a:solidFill>
                  <a:schemeClr val="tx1"/>
                </a:solidFill>
                <a:latin typeface="Arial" panose="020B0604020202020204" pitchFamily="34" charset="0"/>
              </a:defRPr>
            </a:lvl1pPr>
            <a:lvl2pPr marL="755914" indent="-290736" defTabSz="944128">
              <a:spcBef>
                <a:spcPct val="30000"/>
              </a:spcBef>
              <a:defRPr sz="1200">
                <a:solidFill>
                  <a:schemeClr val="tx1"/>
                </a:solidFill>
                <a:latin typeface="Arial" panose="020B0604020202020204" pitchFamily="34" charset="0"/>
              </a:defRPr>
            </a:lvl2pPr>
            <a:lvl3pPr marL="1164476" indent="-232589" defTabSz="944128">
              <a:spcBef>
                <a:spcPct val="30000"/>
              </a:spcBef>
              <a:defRPr sz="1200">
                <a:solidFill>
                  <a:schemeClr val="tx1"/>
                </a:solidFill>
                <a:latin typeface="Arial" panose="020B0604020202020204" pitchFamily="34" charset="0"/>
              </a:defRPr>
            </a:lvl3pPr>
            <a:lvl4pPr marL="1629654" indent="-232589" defTabSz="944128">
              <a:spcBef>
                <a:spcPct val="30000"/>
              </a:spcBef>
              <a:defRPr sz="1200">
                <a:solidFill>
                  <a:schemeClr val="tx1"/>
                </a:solidFill>
                <a:latin typeface="Arial" panose="020B0604020202020204" pitchFamily="34" charset="0"/>
              </a:defRPr>
            </a:lvl4pPr>
            <a:lvl5pPr marL="2096362" indent="-232589" defTabSz="944128">
              <a:spcBef>
                <a:spcPct val="30000"/>
              </a:spcBef>
              <a:defRPr sz="1200">
                <a:solidFill>
                  <a:schemeClr val="tx1"/>
                </a:solidFill>
                <a:latin typeface="Arial" panose="020B0604020202020204" pitchFamily="34" charset="0"/>
              </a:defRPr>
            </a:lvl5pPr>
            <a:lvl6pPr marL="2537057" indent="-232589" defTabSz="944128" eaLnBrk="0" fontAlgn="base" hangingPunct="0">
              <a:spcBef>
                <a:spcPct val="30000"/>
              </a:spcBef>
              <a:spcAft>
                <a:spcPct val="0"/>
              </a:spcAft>
              <a:defRPr sz="1200">
                <a:solidFill>
                  <a:schemeClr val="tx1"/>
                </a:solidFill>
                <a:latin typeface="Arial" panose="020B0604020202020204" pitchFamily="34" charset="0"/>
              </a:defRPr>
            </a:lvl6pPr>
            <a:lvl7pPr marL="2977752" indent="-232589" defTabSz="944128" eaLnBrk="0" fontAlgn="base" hangingPunct="0">
              <a:spcBef>
                <a:spcPct val="30000"/>
              </a:spcBef>
              <a:spcAft>
                <a:spcPct val="0"/>
              </a:spcAft>
              <a:defRPr sz="1200">
                <a:solidFill>
                  <a:schemeClr val="tx1"/>
                </a:solidFill>
                <a:latin typeface="Arial" panose="020B0604020202020204" pitchFamily="34" charset="0"/>
              </a:defRPr>
            </a:lvl7pPr>
            <a:lvl8pPr marL="3418447" indent="-232589" defTabSz="944128" eaLnBrk="0" fontAlgn="base" hangingPunct="0">
              <a:spcBef>
                <a:spcPct val="30000"/>
              </a:spcBef>
              <a:spcAft>
                <a:spcPct val="0"/>
              </a:spcAft>
              <a:defRPr sz="1200">
                <a:solidFill>
                  <a:schemeClr val="tx1"/>
                </a:solidFill>
                <a:latin typeface="Arial" panose="020B0604020202020204" pitchFamily="34" charset="0"/>
              </a:defRPr>
            </a:lvl8pPr>
            <a:lvl9pPr marL="3859142" indent="-232589" defTabSz="944128"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8F16541A-924E-4859-8424-1D3FC2F80C8E}" type="slidenum">
              <a:rPr lang="en-US" smtClean="0">
                <a:latin typeface="Times New Roman" panose="02020603050405020304" pitchFamily="18" charset="0"/>
              </a:rPr>
              <a:pPr eaLnBrk="1" hangingPunct="1">
                <a:spcBef>
                  <a:spcPct val="0"/>
                </a:spcBef>
              </a:pPr>
              <a:t>36</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atin typeface="Arial" panose="020B0604020202020204" pitchFamily="34" charset="0"/>
            </a:endParaRPr>
          </a:p>
        </p:txBody>
      </p:sp>
    </p:spTree>
    <p:extLst>
      <p:ext uri="{BB962C8B-B14F-4D97-AF65-F5344CB8AC3E}">
        <p14:creationId xmlns:p14="http://schemas.microsoft.com/office/powerpoint/2010/main" val="3139662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9423C7-242E-4613-9C28-6C441664860F}" type="slidenum">
              <a:rPr lang="en-US" altLang="en-US">
                <a:latin typeface="Times New Roman" panose="02020603050405020304" pitchFamily="18" charset="0"/>
              </a:rPr>
              <a:pPr eaLnBrk="1" hangingPunct="1"/>
              <a:t>7</a:t>
            </a:fld>
            <a:endParaRPr lang="en-US" altLang="en-US">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292933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097D7F-BA2E-4CDD-8B90-14A694E011D9}" type="slidenum">
              <a:rPr lang="en-US" altLang="en-US">
                <a:latin typeface="Times New Roman" panose="02020603050405020304" pitchFamily="18" charset="0"/>
              </a:rPr>
              <a:pPr eaLnBrk="1" hangingPunct="1"/>
              <a:t>8</a:t>
            </a:fld>
            <a:endParaRPr lang="en-US" altLang="en-US">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744596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097D7F-BA2E-4CDD-8B90-14A694E011D9}" type="slidenum">
              <a:rPr lang="en-US" altLang="en-US">
                <a:latin typeface="Times New Roman" panose="02020603050405020304" pitchFamily="18" charset="0"/>
              </a:rPr>
              <a:pPr eaLnBrk="1" hangingPunct="1"/>
              <a:t>9</a:t>
            </a:fld>
            <a:endParaRPr lang="en-US" altLang="en-US">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215288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137649-7840-489A-B976-5C1AE22B4F01}" type="slidenum">
              <a:rPr lang="en-US" altLang="en-US">
                <a:latin typeface="Times New Roman" panose="02020603050405020304" pitchFamily="18" charset="0"/>
              </a:rPr>
              <a:pPr eaLnBrk="1" hangingPunct="1"/>
              <a:t>10</a:t>
            </a:fld>
            <a:endParaRPr lang="en-US" altLang="en-US">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707427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5261EE3-B992-4279-B307-F1F74FDBA835}" type="slidenum">
              <a:rPr lang="en-US" altLang="en-US">
                <a:latin typeface="Times New Roman" panose="02020603050405020304" pitchFamily="18" charset="0"/>
              </a:rPr>
              <a:pPr eaLnBrk="1" hangingPunct="1"/>
              <a:t>11</a:t>
            </a:fld>
            <a:endParaRPr lang="en-US" altLang="en-US">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828791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17A40E-2491-407E-97A0-87614DB70F0A}" type="slidenum">
              <a:rPr lang="en-US" altLang="en-US">
                <a:latin typeface="Times New Roman" panose="02020603050405020304" pitchFamily="18" charset="0"/>
              </a:rPr>
              <a:pPr eaLnBrk="1" hangingPunct="1"/>
              <a:t>12</a:t>
            </a:fld>
            <a:endParaRPr lang="en-US" altLang="en-US">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577475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827" eaLnBrk="0" hangingPunct="0">
              <a:defRPr>
                <a:solidFill>
                  <a:schemeClr val="tx1"/>
                </a:solidFill>
                <a:latin typeface="Arial" panose="020B0604020202020204" pitchFamily="34" charset="0"/>
              </a:defRPr>
            </a:lvl1pPr>
            <a:lvl2pPr marL="716130" indent="-275434" defTabSz="928827" eaLnBrk="0" hangingPunct="0">
              <a:defRPr>
                <a:solidFill>
                  <a:schemeClr val="tx1"/>
                </a:solidFill>
                <a:latin typeface="Arial" panose="020B0604020202020204" pitchFamily="34" charset="0"/>
              </a:defRPr>
            </a:lvl2pPr>
            <a:lvl3pPr marL="1101738" indent="-220348" defTabSz="928827" eaLnBrk="0" hangingPunct="0">
              <a:defRPr>
                <a:solidFill>
                  <a:schemeClr val="tx1"/>
                </a:solidFill>
                <a:latin typeface="Arial" panose="020B0604020202020204" pitchFamily="34" charset="0"/>
              </a:defRPr>
            </a:lvl3pPr>
            <a:lvl4pPr marL="1542433" indent="-220348" defTabSz="928827" eaLnBrk="0" hangingPunct="0">
              <a:defRPr>
                <a:solidFill>
                  <a:schemeClr val="tx1"/>
                </a:solidFill>
                <a:latin typeface="Arial" panose="020B0604020202020204" pitchFamily="34" charset="0"/>
              </a:defRPr>
            </a:lvl4pPr>
            <a:lvl5pPr marL="1983128" indent="-220348" defTabSz="928827" eaLnBrk="0" hangingPunct="0">
              <a:defRPr>
                <a:solidFill>
                  <a:schemeClr val="tx1"/>
                </a:solidFill>
                <a:latin typeface="Arial" panose="020B0604020202020204" pitchFamily="34" charset="0"/>
              </a:defRPr>
            </a:lvl5pPr>
            <a:lvl6pPr marL="2423823" indent="-220348" defTabSz="928827" eaLnBrk="0" fontAlgn="base" hangingPunct="0">
              <a:spcBef>
                <a:spcPct val="0"/>
              </a:spcBef>
              <a:spcAft>
                <a:spcPct val="0"/>
              </a:spcAft>
              <a:defRPr>
                <a:solidFill>
                  <a:schemeClr val="tx1"/>
                </a:solidFill>
                <a:latin typeface="Arial" panose="020B0604020202020204" pitchFamily="34" charset="0"/>
              </a:defRPr>
            </a:lvl6pPr>
            <a:lvl7pPr marL="2864518" indent="-220348" defTabSz="928827" eaLnBrk="0" fontAlgn="base" hangingPunct="0">
              <a:spcBef>
                <a:spcPct val="0"/>
              </a:spcBef>
              <a:spcAft>
                <a:spcPct val="0"/>
              </a:spcAft>
              <a:defRPr>
                <a:solidFill>
                  <a:schemeClr val="tx1"/>
                </a:solidFill>
                <a:latin typeface="Arial" panose="020B0604020202020204" pitchFamily="34" charset="0"/>
              </a:defRPr>
            </a:lvl7pPr>
            <a:lvl8pPr marL="3305213" indent="-220348" defTabSz="928827" eaLnBrk="0" fontAlgn="base" hangingPunct="0">
              <a:spcBef>
                <a:spcPct val="0"/>
              </a:spcBef>
              <a:spcAft>
                <a:spcPct val="0"/>
              </a:spcAft>
              <a:defRPr>
                <a:solidFill>
                  <a:schemeClr val="tx1"/>
                </a:solidFill>
                <a:latin typeface="Arial" panose="020B0604020202020204" pitchFamily="34" charset="0"/>
              </a:defRPr>
            </a:lvl8pPr>
            <a:lvl9pPr marL="3745908" indent="-220348" defTabSz="92882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DAB311-C4F2-424D-BC34-2F892EFE124B}" type="slidenum">
              <a:rPr lang="en-US" altLang="en-US">
                <a:latin typeface="Times New Roman" panose="02020603050405020304" pitchFamily="18" charset="0"/>
              </a:rPr>
              <a:pPr eaLnBrk="1" hangingPunct="1"/>
              <a:t>13</a:t>
            </a:fld>
            <a:endParaRPr lang="en-US" alt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23954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B06A62DB-9A1F-4AAD-8E11-45B4766775D6}" type="slidenum">
              <a:rPr lang="en-US"/>
              <a:pPr/>
              <a:t>‹#›</a:t>
            </a:fld>
            <a:endParaRPr lang="en-US"/>
          </a:p>
        </p:txBody>
      </p:sp>
    </p:spTree>
    <p:extLst>
      <p:ext uri="{BB962C8B-B14F-4D97-AF65-F5344CB8AC3E}">
        <p14:creationId xmlns:p14="http://schemas.microsoft.com/office/powerpoint/2010/main" val="394711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12.bin"/><Relationship Id="rId4" Type="http://schemas.openxmlformats.org/officeDocument/2006/relationships/image" Target="../media/image11.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14.bin"/><Relationship Id="rId4" Type="http://schemas.openxmlformats.org/officeDocument/2006/relationships/image" Target="../media/image13.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image" Target="../media/image16.png"/><Relationship Id="rId5" Type="http://schemas.openxmlformats.org/officeDocument/2006/relationships/image" Target="../media/image15.wmf"/><Relationship Id="rId4" Type="http://schemas.openxmlformats.org/officeDocument/2006/relationships/oleObject" Target="../embeddings/oleObject15.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515 </a:t>
            </a:r>
            <a:br>
              <a:rPr lang="en-US" dirty="0">
                <a:latin typeface="Arial Unicode MS" pitchFamily="34" charset="-128"/>
              </a:rPr>
            </a:br>
            <a:r>
              <a:rPr lang="en-US" i="1" dirty="0">
                <a:latin typeface="Arial Unicode MS" pitchFamily="34" charset="-128"/>
              </a:rPr>
              <a:t>Lecture 17</a:t>
            </a:r>
            <a:br>
              <a:rPr lang="en-US" i="1" dirty="0">
                <a:latin typeface="Arial Unicode MS" pitchFamily="34" charset="-128"/>
              </a:rPr>
            </a:br>
            <a:r>
              <a:rPr lang="en-US" dirty="0">
                <a:latin typeface="Arial Unicode MS" pitchFamily="34" charset="-128"/>
              </a:rPr>
              <a:t>October 22,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a:t>
            </a:r>
            <a:r>
              <a:rPr lang="en-US" b="1">
                <a:latin typeface="Arial Unicode MS" pitchFamily="34" charset="-128"/>
              </a:rPr>
              <a:t>prepared by Brian </a:t>
            </a:r>
            <a:r>
              <a:rPr lang="en-US" b="1" dirty="0" err="1">
                <a:latin typeface="Arial Unicode MS" pitchFamily="34" charset="-128"/>
              </a:rPr>
              <a:t>Habing</a:t>
            </a:r>
            <a:endParaRPr lang="en-US" b="1" dirty="0">
              <a:latin typeface="Arial Unicode MS" pitchFamily="34" charset="-128"/>
            </a:endParaRP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713D71-660F-4EBF-915E-509638E6DD19}" type="slidenum">
              <a:rPr lang="en-US" altLang="en-US"/>
              <a:pPr eaLnBrk="1" hangingPunct="1"/>
              <a:t>10</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024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024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0246"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6124575"/>
          </a:xfrm>
          <a:prstGeom prst="rect">
            <a:avLst/>
          </a:prstGeom>
          <a:noFill/>
          <a:ln w="9525">
            <a:noFill/>
            <a:miter lim="800000"/>
            <a:headEnd/>
            <a:tailEnd/>
          </a:ln>
          <a:effectLst/>
        </p:spPr>
        <p:txBody>
          <a:bodyPr anchor="ctr">
            <a:spAutoFit/>
          </a:bodyPr>
          <a:lstStyle/>
          <a:p>
            <a:pPr>
              <a:defRPr/>
            </a:pPr>
            <a:r>
              <a:rPr lang="en-US" sz="2800" dirty="0">
                <a:latin typeface="Arial" charset="0"/>
              </a:rPr>
              <a:t>4) State the assumptions required for the formula you chose in 3.    Comment on the robustness of the procedure.</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171739542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03F62A-6F7E-4C98-8B10-2AEB0133CE26}" type="slidenum">
              <a:rPr lang="en-US" altLang="en-US"/>
              <a:pPr eaLnBrk="1" hangingPunct="1"/>
              <a:t>11</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1268"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1269"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1270"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9572625"/>
          </a:xfrm>
          <a:prstGeom prst="rect">
            <a:avLst/>
          </a:prstGeom>
          <a:noFill/>
          <a:ln w="9525">
            <a:noFill/>
            <a:miter lim="800000"/>
            <a:headEnd/>
            <a:tailEnd/>
          </a:ln>
          <a:effectLst/>
        </p:spPr>
        <p:txBody>
          <a:bodyPr anchor="ctr">
            <a:spAutoFit/>
          </a:bodyPr>
          <a:lstStyle/>
          <a:p>
            <a:pPr>
              <a:defRPr/>
            </a:pPr>
            <a:r>
              <a:rPr lang="en-US" sz="2800" dirty="0">
                <a:latin typeface="Arial" charset="0"/>
              </a:rPr>
              <a:t>5a)  State the definition of the p-value</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b)  Say the p-value in this case is 0.46.  State the conclusion you would make, in terms of the problem, if you used an </a:t>
            </a:r>
            <a:r>
              <a:rPr lang="en-US" sz="2800" dirty="0">
                <a:latin typeface="Symbol" pitchFamily="18" charset="2"/>
              </a:rPr>
              <a:t>a</a:t>
            </a:r>
            <a:r>
              <a:rPr lang="en-US" sz="2800" dirty="0">
                <a:latin typeface="Arial" charset="0"/>
              </a:rPr>
              <a:t>=0.01 level.</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262689616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ADFDB2-FB9F-4DA7-9F51-55557122C4E6}" type="slidenum">
              <a:rPr lang="en-US" altLang="en-US"/>
              <a:pPr eaLnBrk="1" hangingPunct="1"/>
              <a:t>12</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229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2293"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2294"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430213"/>
            <a:ext cx="9144000" cy="8710612"/>
          </a:xfrm>
          <a:prstGeom prst="rect">
            <a:avLst/>
          </a:prstGeom>
          <a:noFill/>
          <a:ln w="9525">
            <a:noFill/>
            <a:miter lim="800000"/>
            <a:headEnd/>
            <a:tailEnd/>
          </a:ln>
          <a:effectLst/>
        </p:spPr>
        <p:txBody>
          <a:bodyPr anchor="ctr">
            <a:spAutoFit/>
          </a:bodyPr>
          <a:lstStyle/>
          <a:p>
            <a:pPr>
              <a:defRPr/>
            </a:pPr>
            <a:r>
              <a:rPr lang="en-US" sz="2800" dirty="0">
                <a:latin typeface="Arial" charset="0"/>
              </a:rPr>
              <a:t>Questions 6-8 concern the following situation.   In Salmonella outbreaks, an average level of Salmonella bacteria above 0.3 MPN/g Is considered to be extremely dangerous.  After a recent outbreak in ice-cream, epidemiologists sampled 9 randomly chosen cartons from recent contaminated production runs by the company seeking evidence that the ice cream meets this danger threshold (which would likely trigger large fines and even worse publicity).</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55201974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90CE78-4B43-4C6D-B848-03122A5EF7A7}" type="slidenum">
              <a:rPr lang="en-US" altLang="en-US"/>
              <a:pPr eaLnBrk="1" hangingPunct="1"/>
              <a:t>13</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331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3317"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3318"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76200" y="76200"/>
            <a:ext cx="9144000" cy="5262979"/>
          </a:xfrm>
          <a:prstGeom prst="rect">
            <a:avLst/>
          </a:prstGeom>
          <a:noFill/>
          <a:ln w="9525">
            <a:noFill/>
            <a:miter lim="800000"/>
            <a:headEnd/>
            <a:tailEnd/>
          </a:ln>
          <a:effectLst/>
        </p:spPr>
        <p:txBody>
          <a:bodyPr anchor="ctr">
            <a:spAutoFit/>
          </a:bodyPr>
          <a:lstStyle/>
          <a:p>
            <a:pPr>
              <a:defRPr/>
            </a:pPr>
            <a:r>
              <a:rPr lang="en-US" sz="2800" dirty="0">
                <a:latin typeface="Arial" charset="0"/>
              </a:rPr>
              <a:t>6) State the appropriate null and alternate hypotheses for this problem, including identifying any of the parameters used in terms of the problem.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116963795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A90CE78-4B43-4C6D-B848-03122A5EF7A7}" type="slidenum">
              <a:rPr lang="en-US" altLang="en-US"/>
              <a:pPr eaLnBrk="1" hangingPunct="1"/>
              <a:t>14</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331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3317"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3318"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6555641"/>
          </a:xfrm>
          <a:prstGeom prst="rect">
            <a:avLst/>
          </a:prstGeom>
          <a:noFill/>
          <a:ln w="9525">
            <a:noFill/>
            <a:miter lim="800000"/>
            <a:headEnd/>
            <a:tailEnd/>
          </a:ln>
          <a:effectLst/>
        </p:spPr>
        <p:txBody>
          <a:bodyPr anchor="ctr">
            <a:spAutoFit/>
          </a:bodyPr>
          <a:lstStyle/>
          <a:p>
            <a:pPr>
              <a:defRPr/>
            </a:pPr>
            <a:r>
              <a:rPr lang="en-US" sz="2800" dirty="0">
                <a:latin typeface="Arial" charset="0"/>
              </a:rPr>
              <a:t>7) Identify which formula you could use to test this hypothesis including the distribution and degrees of freedom (if needed). (If more than one formula could work, you need only give one.)</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9060173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99A2DC-3FAA-4186-AE38-A3F9A2210A75}" type="slidenum">
              <a:rPr lang="en-US" altLang="en-US"/>
              <a:pPr eaLnBrk="1" hangingPunct="1"/>
              <a:t>15</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4340"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4341"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4342"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10433050"/>
          </a:xfrm>
          <a:prstGeom prst="rect">
            <a:avLst/>
          </a:prstGeom>
          <a:noFill/>
          <a:ln w="9525">
            <a:noFill/>
            <a:miter lim="800000"/>
            <a:headEnd/>
            <a:tailEnd/>
          </a:ln>
          <a:effectLst/>
        </p:spPr>
        <p:txBody>
          <a:bodyPr anchor="ctr">
            <a:spAutoFit/>
          </a:bodyPr>
          <a:lstStyle/>
          <a:p>
            <a:pPr>
              <a:defRPr/>
            </a:pPr>
            <a:r>
              <a:rPr lang="en-US" sz="2800" dirty="0">
                <a:latin typeface="Arial" charset="0"/>
              </a:rPr>
              <a:t>8a)  Sketch a picture of the distribution corresponding to this test, and indicate on it what at </a:t>
            </a:r>
            <a:r>
              <a:rPr lang="en-US" sz="2800" dirty="0">
                <a:latin typeface="Symbol" pitchFamily="18" charset="2"/>
              </a:rPr>
              <a:t>a</a:t>
            </a:r>
            <a:r>
              <a:rPr lang="en-US" sz="2800" dirty="0">
                <a:latin typeface="Arial" charset="0"/>
              </a:rPr>
              <a:t>=0.05 level would be and how it would relate to the rejection region.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endParaRPr lang="en-US" sz="2800" dirty="0">
              <a:latin typeface="Arial" charset="0"/>
            </a:endParaRP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b)  What would a Type I error be in the context of this problem?</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395777248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353E01-21C5-408D-BCF7-DFB390572C5D}" type="slidenum">
              <a:rPr lang="en-US" altLang="en-US"/>
              <a:pPr eaLnBrk="1" hangingPunct="1"/>
              <a:t>16</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1741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17413"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17414"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76200"/>
            <a:ext cx="9144000" cy="8279190"/>
          </a:xfrm>
          <a:prstGeom prst="rect">
            <a:avLst/>
          </a:prstGeom>
          <a:noFill/>
          <a:ln w="9525">
            <a:noFill/>
            <a:miter lim="800000"/>
            <a:headEnd/>
            <a:tailEnd/>
          </a:ln>
          <a:effectLst/>
        </p:spPr>
        <p:txBody>
          <a:bodyPr anchor="ctr">
            <a:spAutoFit/>
          </a:bodyPr>
          <a:lstStyle/>
          <a:p>
            <a:pPr>
              <a:defRPr/>
            </a:pPr>
            <a:r>
              <a:rPr lang="en-US" sz="2800" dirty="0">
                <a:latin typeface="Arial" charset="0"/>
              </a:rPr>
              <a:t>9)  The confidence interval found is (5, 14).  In a few sentences, explain why we say “We are 95% confident the parameter value is between 5 and 14” instead of “There is a 95% probability the parameter value is between 5 and 14”.</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263616000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17</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Hypothesis Tests versus Confidence Intervals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363023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18</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Hypothesis Tests versus Confidence Intervals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388150086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19</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Hypothesis Tests versus Confidence Intervals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28823372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a:latin typeface="Arial Unicode MS" pitchFamily="34" charset="-128"/>
              </a:rPr>
              <a:t>Outline for Today</a:t>
            </a:r>
          </a:p>
        </p:txBody>
      </p:sp>
      <p:sp>
        <p:nvSpPr>
          <p:cNvPr id="210947" name="Rectangle 3"/>
          <p:cNvSpPr>
            <a:spLocks noGrp="1" noChangeArrowheads="1"/>
          </p:cNvSpPr>
          <p:nvPr>
            <p:ph type="body" idx="1"/>
          </p:nvPr>
        </p:nvSpPr>
        <p:spPr>
          <a:xfrm>
            <a:off x="0" y="997226"/>
            <a:ext cx="9144000" cy="4953000"/>
          </a:xfrm>
        </p:spPr>
        <p:txBody>
          <a:bodyPr/>
          <a:lstStyle/>
          <a:p>
            <a:pPr eaLnBrk="1" hangingPunct="1"/>
            <a:endParaRPr lang="en-US" b="1" dirty="0">
              <a:latin typeface="Arial Unicode MS" pitchFamily="34" charset="-128"/>
            </a:endParaRPr>
          </a:p>
          <a:p>
            <a:pPr eaLnBrk="1" hangingPunct="1"/>
            <a:r>
              <a:rPr lang="en-US" b="1" dirty="0">
                <a:latin typeface="Arial Unicode MS" pitchFamily="34" charset="-128"/>
              </a:rPr>
              <a:t>Homework 6 is due Thursday, October 24</a:t>
            </a:r>
          </a:p>
          <a:p>
            <a:pPr eaLnBrk="1" hangingPunct="1"/>
            <a:endParaRPr lang="en-US" b="1" dirty="0">
              <a:latin typeface="Arial Unicode MS" pitchFamily="34" charset="-128"/>
            </a:endParaRPr>
          </a:p>
          <a:p>
            <a:pPr eaLnBrk="1" hangingPunct="1"/>
            <a:r>
              <a:rPr lang="en-US" b="1" dirty="0">
                <a:latin typeface="Arial Unicode MS" pitchFamily="34" charset="-128"/>
              </a:rPr>
              <a:t>Some Practice</a:t>
            </a:r>
          </a:p>
          <a:p>
            <a:pPr marL="0" indent="0" eaLnBrk="1" hangingPunct="1">
              <a:buNone/>
            </a:pPr>
            <a:endParaRPr lang="en-US" b="1" dirty="0">
              <a:latin typeface="Arial Unicode MS" pitchFamily="34" charset="-128"/>
            </a:endParaRPr>
          </a:p>
          <a:p>
            <a:pPr eaLnBrk="1" hangingPunct="1"/>
            <a:r>
              <a:rPr lang="en-US" b="1" dirty="0">
                <a:latin typeface="Arial Unicode MS" pitchFamily="34" charset="-128"/>
              </a:rPr>
              <a:t>Tests of Hypotheses Continued</a:t>
            </a:r>
          </a:p>
          <a:p>
            <a:pPr eaLnBrk="1" hangingPunct="1"/>
            <a:endParaRPr lang="en-US" b="1" dirty="0">
              <a:latin typeface="Arial Unicode MS" pitchFamily="34" charset="-128"/>
            </a:endParaRPr>
          </a:p>
          <a:p>
            <a:pPr eaLnBrk="1" hangingPunct="1"/>
            <a:r>
              <a:rPr lang="en-US" b="1" dirty="0">
                <a:latin typeface="Arial Unicode MS" pitchFamily="34" charset="-128"/>
              </a:rPr>
              <a:t>Should Read Sections 9.1-9.3 and 9.6</a:t>
            </a: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1" end="1"/>
                                            </p:txEl>
                                          </p:spTgt>
                                        </p:tgtEl>
                                        <p:attrNameLst>
                                          <p:attrName>style.visibility</p:attrName>
                                        </p:attrNameLst>
                                      </p:cBhvr>
                                      <p:to>
                                        <p:strVal val="visible"/>
                                      </p:to>
                                    </p:set>
                                    <p:anim calcmode="lin" valueType="num">
                                      <p:cBhvr additive="base">
                                        <p:cTn id="7" dur="500" fill="hold"/>
                                        <p:tgtEl>
                                          <p:spTgt spid="2109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3" end="3"/>
                                            </p:txEl>
                                          </p:spTgt>
                                        </p:tgtEl>
                                        <p:attrNameLst>
                                          <p:attrName>style.visibility</p:attrName>
                                        </p:attrNameLst>
                                      </p:cBhvr>
                                      <p:to>
                                        <p:strVal val="visible"/>
                                      </p:to>
                                    </p:set>
                                    <p:anim calcmode="lin" valueType="num">
                                      <p:cBhvr additive="base">
                                        <p:cTn id="13" dur="500" fill="hold"/>
                                        <p:tgtEl>
                                          <p:spTgt spid="21094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5" end="5"/>
                                            </p:txEl>
                                          </p:spTgt>
                                        </p:tgtEl>
                                        <p:attrNameLst>
                                          <p:attrName>style.visibility</p:attrName>
                                        </p:attrNameLst>
                                      </p:cBhvr>
                                      <p:to>
                                        <p:strVal val="visible"/>
                                      </p:to>
                                    </p:set>
                                    <p:anim calcmode="lin" valueType="num">
                                      <p:cBhvr additive="base">
                                        <p:cTn id="19" dur="500" fill="hold"/>
                                        <p:tgtEl>
                                          <p:spTgt spid="210947">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0947">
                                            <p:txEl>
                                              <p:pRg st="7" end="7"/>
                                            </p:txEl>
                                          </p:spTgt>
                                        </p:tgtEl>
                                        <p:attrNameLst>
                                          <p:attrName>style.visibility</p:attrName>
                                        </p:attrNameLst>
                                      </p:cBhvr>
                                      <p:to>
                                        <p:strVal val="visible"/>
                                      </p:to>
                                    </p:set>
                                    <p:anim calcmode="lin" valueType="num">
                                      <p:cBhvr additive="base">
                                        <p:cTn id="25" dur="500" fill="hold"/>
                                        <p:tgtEl>
                                          <p:spTgt spid="210947">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09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63515256"/>
      </p:ext>
    </p:extLst>
  </p:cSld>
  <p:clrMapOvr>
    <a:masterClrMapping/>
  </p:clrMapOvr>
  <p:transition>
    <p:zoom dir="in"/>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095152747"/>
      </p:ext>
    </p:extLst>
  </p:cSld>
  <p:clrMapOvr>
    <a:masterClrMapping/>
  </p:clrMapOvr>
  <p:transition>
    <p:zoom dir="in"/>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524000"/>
            <a:ext cx="9144000" cy="5334000"/>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also holds approximately for large n by the CLT.</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extLst>
              <p:ext uri="{D42A27DB-BD31-4B8C-83A1-F6EECF244321}">
                <p14:modId xmlns:p14="http://schemas.microsoft.com/office/powerpoint/2010/main" val="2045920527"/>
              </p:ext>
            </p:extLst>
          </p:nvPr>
        </p:nvGraphicFramePr>
        <p:xfrm>
          <a:off x="2309813" y="2971800"/>
          <a:ext cx="4522787" cy="2087563"/>
        </p:xfrm>
        <a:graphic>
          <a:graphicData uri="http://schemas.openxmlformats.org/presentationml/2006/ole">
            <mc:AlternateContent xmlns:mc="http://schemas.openxmlformats.org/markup-compatibility/2006">
              <mc:Choice xmlns:v="urn:schemas-microsoft-com:vml" Requires="v">
                <p:oleObj spid="_x0000_s99335" name="Equation" r:id="rId3" imgW="1485720" imgH="685800" progId="Equation.DSMT4">
                  <p:embed/>
                </p:oleObj>
              </mc:Choice>
              <mc:Fallback>
                <p:oleObj name="Equation" r:id="rId3" imgW="1485720" imgH="685800" progId="Equation.DSMT4">
                  <p:embed/>
                  <p:pic>
                    <p:nvPicPr>
                      <p:cNvPr id="0" name=""/>
                      <p:cNvPicPr>
                        <a:picLocks noChangeAspect="1" noChangeArrowheads="1"/>
                      </p:cNvPicPr>
                      <p:nvPr/>
                    </p:nvPicPr>
                    <p:blipFill>
                      <a:blip r:embed="rId4"/>
                      <a:srcRect/>
                      <a:stretch>
                        <a:fillRect/>
                      </a:stretch>
                    </p:blipFill>
                    <p:spPr bwMode="auto">
                      <a:xfrm>
                        <a:off x="2309813" y="2971800"/>
                        <a:ext cx="4522787"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824396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6" end="6"/>
                                            </p:txEl>
                                          </p:spTgt>
                                        </p:tgtEl>
                                        <p:attrNameLst>
                                          <p:attrName>style.visibility</p:attrName>
                                        </p:attrNameLst>
                                      </p:cBhvr>
                                      <p:to>
                                        <p:strVal val="visible"/>
                                      </p:to>
                                    </p:set>
                                    <p:anim calcmode="lin" valueType="num">
                                      <p:cBhvr additive="base">
                                        <p:cTn id="13" dur="500" fill="hold"/>
                                        <p:tgtEl>
                                          <p:spTgt spid="320515">
                                            <p:txEl>
                                              <p:pRg st="6" end="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1291530909"/>
      </p:ext>
    </p:extLst>
  </p:cSld>
  <p:clrMapOvr>
    <a:masterClrMapping/>
  </p:clrMapOvr>
  <p:transition>
    <p:zoom dir="in"/>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2" name="Content Placeholder 1"/>
          <p:cNvSpPr>
            <a:spLocks noGrp="1"/>
          </p:cNvSpPr>
          <p:nvPr>
            <p:ph sz="half" idx="2"/>
          </p:nvPr>
        </p:nvSpPr>
        <p:spPr/>
        <p:txBody>
          <a:bodyPr/>
          <a:lstStyle/>
          <a:p>
            <a:endParaRPr lang="en-US"/>
          </a:p>
        </p:txBody>
      </p:sp>
      <p:sp>
        <p:nvSpPr>
          <p:cNvPr id="3" name="Text Placeholder 2"/>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370423198"/>
      </p:ext>
    </p:extLst>
  </p:cSld>
  <p:clrMapOvr>
    <a:masterClrMapping/>
  </p:clrMapOvr>
  <p:transition>
    <p:zoom dir="in"/>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Sampling Distribution for the Difference of Two Means</a:t>
            </a:r>
          </a:p>
        </p:txBody>
      </p:sp>
      <p:sp>
        <p:nvSpPr>
          <p:cNvPr id="320515" name="Rectangle 3"/>
          <p:cNvSpPr>
            <a:spLocks noGrp="1" noChangeArrowheads="1"/>
          </p:cNvSpPr>
          <p:nvPr>
            <p:ph type="body" sz="half" idx="1"/>
          </p:nvPr>
        </p:nvSpPr>
        <p:spPr>
          <a:xfrm>
            <a:off x="0" y="1217613"/>
            <a:ext cx="9144000" cy="5640387"/>
          </a:xfrm>
        </p:spPr>
        <p:txBody>
          <a:bodyPr/>
          <a:lstStyle/>
          <a:p>
            <a:pPr>
              <a:buFontTx/>
              <a:buNone/>
            </a:pPr>
            <a:r>
              <a:rPr lang="en-US" dirty="0">
                <a:latin typeface="Arial Unicode MS" panose="020B0604020202020204" pitchFamily="34" charset="-128"/>
              </a:rPr>
              <a:t>Given two </a:t>
            </a:r>
            <a:r>
              <a:rPr lang="en-US" dirty="0" err="1">
                <a:latin typeface="Arial Unicode MS" panose="020B0604020202020204" pitchFamily="34" charset="-128"/>
              </a:rPr>
              <a:t>iid</a:t>
            </a:r>
            <a:r>
              <a:rPr lang="en-US" dirty="0">
                <a:latin typeface="Arial Unicode MS" panose="020B0604020202020204" pitchFamily="34" charset="-128"/>
              </a:rPr>
              <a:t> samples from normal populations that have equal variances and are independent of each other: </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where </a:t>
            </a:r>
          </a:p>
          <a:p>
            <a:pPr>
              <a:buFontTx/>
              <a:buNone/>
            </a:pPr>
            <a:endParaRPr lang="en-US" dirty="0">
              <a:latin typeface="Arial Unicode MS" panose="020B0604020202020204" pitchFamily="34" charset="-128"/>
            </a:endParaRPr>
          </a:p>
          <a:p>
            <a:pPr>
              <a:buFontTx/>
              <a:buNone/>
            </a:pPr>
            <a:r>
              <a:rPr lang="en-US" dirty="0">
                <a:latin typeface="Arial Unicode MS" panose="020B0604020202020204" pitchFamily="34" charset="-128"/>
              </a:rPr>
              <a:t>This relationship is fairly robust to non-normality.</a:t>
            </a: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graphicFrame>
        <p:nvGraphicFramePr>
          <p:cNvPr id="45060" name="Object 2"/>
          <p:cNvGraphicFramePr>
            <a:graphicFrameLocks noGrp="1" noChangeAspect="1"/>
          </p:cNvGraphicFramePr>
          <p:nvPr>
            <p:ph sz="quarter" idx="2"/>
            <p:extLst>
              <p:ext uri="{D42A27DB-BD31-4B8C-83A1-F6EECF244321}">
                <p14:modId xmlns:p14="http://schemas.microsoft.com/office/powerpoint/2010/main" val="528559303"/>
              </p:ext>
            </p:extLst>
          </p:nvPr>
        </p:nvGraphicFramePr>
        <p:xfrm>
          <a:off x="3194050" y="2463800"/>
          <a:ext cx="5654675" cy="2087563"/>
        </p:xfrm>
        <a:graphic>
          <a:graphicData uri="http://schemas.openxmlformats.org/presentationml/2006/ole">
            <mc:AlternateContent xmlns:mc="http://schemas.openxmlformats.org/markup-compatibility/2006">
              <mc:Choice xmlns:v="urn:schemas-microsoft-com:vml" Requires="v">
                <p:oleObj spid="_x0000_s100364" name="Equation" r:id="rId3" imgW="1892160" imgH="698400" progId="Equation.DSMT4">
                  <p:embed/>
                </p:oleObj>
              </mc:Choice>
              <mc:Fallback>
                <p:oleObj name="Equation" r:id="rId3" imgW="1892160" imgH="698400" progId="Equation.DSMT4">
                  <p:embed/>
                  <p:pic>
                    <p:nvPicPr>
                      <p:cNvPr id="0" name=""/>
                      <p:cNvPicPr>
                        <a:picLocks noChangeAspect="1" noChangeArrowheads="1"/>
                      </p:cNvPicPr>
                      <p:nvPr/>
                    </p:nvPicPr>
                    <p:blipFill>
                      <a:blip r:embed="rId4"/>
                      <a:srcRect/>
                      <a:stretch>
                        <a:fillRect/>
                      </a:stretch>
                    </p:blipFill>
                    <p:spPr bwMode="auto">
                      <a:xfrm>
                        <a:off x="3194050" y="2463800"/>
                        <a:ext cx="5654675"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061" name="Object 3"/>
          <p:cNvGraphicFramePr>
            <a:graphicFrameLocks noChangeAspect="1"/>
          </p:cNvGraphicFramePr>
          <p:nvPr/>
        </p:nvGraphicFramePr>
        <p:xfrm>
          <a:off x="2492375" y="4902200"/>
          <a:ext cx="4292600" cy="1254125"/>
        </p:xfrm>
        <a:graphic>
          <a:graphicData uri="http://schemas.openxmlformats.org/presentationml/2006/ole">
            <mc:AlternateContent xmlns:mc="http://schemas.openxmlformats.org/markup-compatibility/2006">
              <mc:Choice xmlns:v="urn:schemas-microsoft-com:vml" Requires="v">
                <p:oleObj spid="_x0000_s100365" name="Equation" r:id="rId5" imgW="1625400" imgH="457200" progId="Equation.3">
                  <p:embed/>
                </p:oleObj>
              </mc:Choice>
              <mc:Fallback>
                <p:oleObj name="Equation" r:id="rId5" imgW="1625400" imgH="457200" progId="Equation.3">
                  <p:embed/>
                  <p:pic>
                    <p:nvPicPr>
                      <p:cNvPr id="0" name=""/>
                      <p:cNvPicPr>
                        <a:picLocks noChangeAspect="1" noChangeArrowheads="1"/>
                      </p:cNvPicPr>
                      <p:nvPr/>
                    </p:nvPicPr>
                    <p:blipFill>
                      <a:blip r:embed="rId6"/>
                      <a:srcRect/>
                      <a:stretch>
                        <a:fillRect/>
                      </a:stretch>
                    </p:blipFill>
                    <p:spPr bwMode="auto">
                      <a:xfrm>
                        <a:off x="2492375" y="4902200"/>
                        <a:ext cx="4292600"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6437273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5" end="5"/>
                                            </p:txEl>
                                          </p:spTgt>
                                        </p:tgtEl>
                                        <p:attrNameLst>
                                          <p:attrName>style.visibility</p:attrName>
                                        </p:attrNameLst>
                                      </p:cBhvr>
                                      <p:to>
                                        <p:strVal val="visible"/>
                                      </p:to>
                                    </p:set>
                                    <p:anim calcmode="lin" valueType="num">
                                      <p:cBhvr additive="base">
                                        <p:cTn id="13" dur="500" fill="hold"/>
                                        <p:tgtEl>
                                          <p:spTgt spid="32051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7" end="7"/>
                                            </p:txEl>
                                          </p:spTgt>
                                        </p:tgtEl>
                                        <p:attrNameLst>
                                          <p:attrName>style.visibility</p:attrName>
                                        </p:attrNameLst>
                                      </p:cBhvr>
                                      <p:to>
                                        <p:strVal val="visible"/>
                                      </p:to>
                                    </p:set>
                                    <p:anim calcmode="lin" valueType="num">
                                      <p:cBhvr additive="base">
                                        <p:cTn id="19" dur="500" fill="hold"/>
                                        <p:tgtEl>
                                          <p:spTgt spid="320515">
                                            <p:txEl>
                                              <p:pRg st="7" end="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Pooled t-interval</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120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1205"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230581836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Pooled t-test</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325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3253"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403478039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76200"/>
            <a:ext cx="8229600" cy="1143000"/>
          </a:xfrm>
        </p:spPr>
        <p:txBody>
          <a:bodyPr/>
          <a:lstStyle/>
          <a:p>
            <a:r>
              <a:rPr lang="en-US" sz="4000">
                <a:latin typeface="Arial Unicode MS" panose="020B0604020202020204" pitchFamily="34" charset="-128"/>
              </a:rPr>
              <a:t>Another Sampling Distribution for the Difference of Two Means</a:t>
            </a:r>
          </a:p>
        </p:txBody>
      </p:sp>
      <p:sp>
        <p:nvSpPr>
          <p:cNvPr id="320515" name="Rectangle 3"/>
          <p:cNvSpPr>
            <a:spLocks noGrp="1" noChangeArrowheads="1"/>
          </p:cNvSpPr>
          <p:nvPr>
            <p:ph type="body" sz="half" idx="1"/>
          </p:nvPr>
        </p:nvSpPr>
        <p:spPr>
          <a:xfrm>
            <a:off x="0" y="1217613"/>
            <a:ext cx="9144000" cy="5640387"/>
          </a:xfrm>
        </p:spPr>
        <p:txBody>
          <a:bodyPr/>
          <a:lstStyle/>
          <a:p>
            <a:pPr>
              <a:buFontTx/>
              <a:buNone/>
            </a:pPr>
            <a:r>
              <a:rPr lang="en-US">
                <a:latin typeface="Arial Unicode MS" panose="020B0604020202020204" pitchFamily="34" charset="-128"/>
              </a:rPr>
              <a:t>Given two iid samples from normal populations that are independent of each other: </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r>
              <a:rPr lang="en-US">
                <a:latin typeface="Arial Unicode MS" panose="020B0604020202020204" pitchFamily="34" charset="-128"/>
              </a:rPr>
              <a:t>with </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r>
              <a:rPr lang="en-US">
                <a:latin typeface="Arial Unicode MS" panose="020B0604020202020204" pitchFamily="34" charset="-128"/>
              </a:rPr>
              <a:t>This relationship is fairly robust to non-normality.</a:t>
            </a: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50180" name="Object 2"/>
          <p:cNvGraphicFramePr>
            <a:graphicFrameLocks noChangeAspect="1"/>
          </p:cNvGraphicFramePr>
          <p:nvPr>
            <p:extLst>
              <p:ext uri="{D42A27DB-BD31-4B8C-83A1-F6EECF244321}">
                <p14:modId xmlns:p14="http://schemas.microsoft.com/office/powerpoint/2010/main" val="343982915"/>
              </p:ext>
            </p:extLst>
          </p:nvPr>
        </p:nvGraphicFramePr>
        <p:xfrm>
          <a:off x="1627188" y="2220913"/>
          <a:ext cx="5345112" cy="1858962"/>
        </p:xfrm>
        <a:graphic>
          <a:graphicData uri="http://schemas.openxmlformats.org/presentationml/2006/ole">
            <mc:AlternateContent xmlns:mc="http://schemas.openxmlformats.org/markup-compatibility/2006">
              <mc:Choice xmlns:v="urn:schemas-microsoft-com:vml" Requires="v">
                <p:oleObj spid="_x0000_s101388" name="Equation" r:id="rId3" imgW="2006280" imgH="698400" progId="Equation.DSMT4">
                  <p:embed/>
                </p:oleObj>
              </mc:Choice>
              <mc:Fallback>
                <p:oleObj name="Equation" r:id="rId3" imgW="2006280" imgH="698400" progId="Equation.DSMT4">
                  <p:embed/>
                  <p:pic>
                    <p:nvPicPr>
                      <p:cNvPr id="0" name=""/>
                      <p:cNvPicPr>
                        <a:picLocks noChangeAspect="1" noChangeArrowheads="1"/>
                      </p:cNvPicPr>
                      <p:nvPr/>
                    </p:nvPicPr>
                    <p:blipFill>
                      <a:blip r:embed="rId4"/>
                      <a:srcRect/>
                      <a:stretch>
                        <a:fillRect/>
                      </a:stretch>
                    </p:blipFill>
                    <p:spPr bwMode="auto">
                      <a:xfrm>
                        <a:off x="1627188" y="2220913"/>
                        <a:ext cx="5345112" cy="18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0181" name="Object 3"/>
          <p:cNvGraphicFramePr>
            <a:graphicFrameLocks noChangeAspect="1"/>
          </p:cNvGraphicFramePr>
          <p:nvPr/>
        </p:nvGraphicFramePr>
        <p:xfrm>
          <a:off x="1055688" y="4110038"/>
          <a:ext cx="4464050" cy="2174875"/>
        </p:xfrm>
        <a:graphic>
          <a:graphicData uri="http://schemas.openxmlformats.org/presentationml/2006/ole">
            <mc:AlternateContent xmlns:mc="http://schemas.openxmlformats.org/markup-compatibility/2006">
              <mc:Choice xmlns:v="urn:schemas-microsoft-com:vml" Requires="v">
                <p:oleObj spid="_x0000_s101389" name="Equation" r:id="rId5" imgW="1981080" imgH="965160" progId="Equation.3">
                  <p:embed/>
                </p:oleObj>
              </mc:Choice>
              <mc:Fallback>
                <p:oleObj name="Equation" r:id="rId5" imgW="1981080" imgH="9651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5688" y="4110038"/>
                        <a:ext cx="4464050" cy="217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6360479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0515">
                                            <p:txEl>
                                              <p:pRg st="0" end="0"/>
                                            </p:txEl>
                                          </p:spTgt>
                                        </p:tgtEl>
                                        <p:attrNameLst>
                                          <p:attrName>style.visibility</p:attrName>
                                        </p:attrNameLst>
                                      </p:cBhvr>
                                      <p:to>
                                        <p:strVal val="visible"/>
                                      </p:to>
                                    </p:set>
                                    <p:anim calcmode="lin" valueType="num">
                                      <p:cBhvr additive="base">
                                        <p:cTn id="7" dur="500" fill="hold"/>
                                        <p:tgtEl>
                                          <p:spTgt spid="320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05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0515">
                                            <p:txEl>
                                              <p:pRg st="5" end="5"/>
                                            </p:txEl>
                                          </p:spTgt>
                                        </p:tgtEl>
                                        <p:attrNameLst>
                                          <p:attrName>style.visibility</p:attrName>
                                        </p:attrNameLst>
                                      </p:cBhvr>
                                      <p:to>
                                        <p:strVal val="visible"/>
                                      </p:to>
                                    </p:set>
                                    <p:anim calcmode="lin" valueType="num">
                                      <p:cBhvr additive="base">
                                        <p:cTn id="13" dur="500" fill="hold"/>
                                        <p:tgtEl>
                                          <p:spTgt spid="320515">
                                            <p:txEl>
                                              <p:pRg st="5" end="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05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0515">
                                            <p:txEl>
                                              <p:pRg st="8" end="8"/>
                                            </p:txEl>
                                          </p:spTgt>
                                        </p:tgtEl>
                                        <p:attrNameLst>
                                          <p:attrName>style.visibility</p:attrName>
                                        </p:attrNameLst>
                                      </p:cBhvr>
                                      <p:to>
                                        <p:strVal val="visible"/>
                                      </p:to>
                                    </p:set>
                                    <p:anim calcmode="lin" valueType="num">
                                      <p:cBhvr additive="base">
                                        <p:cTn id="19" dur="500" fill="hold"/>
                                        <p:tgtEl>
                                          <p:spTgt spid="320515">
                                            <p:txEl>
                                              <p:pRg st="8" end="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05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Satterthwaite’s and Welch’s         Two-Sample t-interval</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608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46085"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382446665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06A62DB-9A1F-4AAD-8E11-45B4766775D6}" type="slidenum">
              <a:rPr lang="en-US" smtClean="0"/>
              <a:pPr/>
              <a:t>3</a:t>
            </a:fld>
            <a:endParaRPr lang="en-US"/>
          </a:p>
        </p:txBody>
      </p:sp>
      <p:graphicFrame>
        <p:nvGraphicFramePr>
          <p:cNvPr id="6" name="Object 2"/>
          <p:cNvGraphicFramePr>
            <a:graphicFrameLocks noChangeAspect="1"/>
          </p:cNvGraphicFramePr>
          <p:nvPr>
            <p:extLst>
              <p:ext uri="{D42A27DB-BD31-4B8C-83A1-F6EECF244321}">
                <p14:modId xmlns:p14="http://schemas.microsoft.com/office/powerpoint/2010/main" val="239959088"/>
              </p:ext>
            </p:extLst>
          </p:nvPr>
        </p:nvGraphicFramePr>
        <p:xfrm>
          <a:off x="1494183" y="990600"/>
          <a:ext cx="2286000" cy="2000848"/>
        </p:xfrm>
        <a:graphic>
          <a:graphicData uri="http://schemas.openxmlformats.org/presentationml/2006/ole">
            <mc:AlternateContent xmlns:mc="http://schemas.openxmlformats.org/markup-compatibility/2006">
              <mc:Choice xmlns:v="urn:schemas-microsoft-com:vml" Requires="v">
                <p:oleObj spid="_x0000_s93246" name="Equation" r:id="rId3" imgW="711000" imgH="622080" progId="Equation.3">
                  <p:embed/>
                </p:oleObj>
              </mc:Choice>
              <mc:Fallback>
                <p:oleObj name="Equation" r:id="rId3" imgW="711000" imgH="622080" progId="Equation.3">
                  <p:embed/>
                  <p:pic>
                    <p:nvPicPr>
                      <p:cNvPr id="0" name=""/>
                      <p:cNvPicPr>
                        <a:picLocks noChangeAspect="1" noChangeArrowheads="1"/>
                      </p:cNvPicPr>
                      <p:nvPr/>
                    </p:nvPicPr>
                    <p:blipFill>
                      <a:blip r:embed="rId4"/>
                      <a:srcRect/>
                      <a:stretch>
                        <a:fillRect/>
                      </a:stretch>
                    </p:blipFill>
                    <p:spPr bwMode="auto">
                      <a:xfrm>
                        <a:off x="1494183" y="990600"/>
                        <a:ext cx="2286000" cy="2000848"/>
                      </a:xfrm>
                      <a:prstGeom prst="rect">
                        <a:avLst/>
                      </a:prstGeom>
                      <a:noFill/>
                      <a:ln>
                        <a:noFill/>
                      </a:ln>
                      <a:extLst/>
                    </p:spPr>
                  </p:pic>
                </p:oleObj>
              </mc:Fallback>
            </mc:AlternateContent>
          </a:graphicData>
        </a:graphic>
      </p:graphicFrame>
      <p:graphicFrame>
        <p:nvGraphicFramePr>
          <p:cNvPr id="7" name="Object 2"/>
          <p:cNvGraphicFramePr>
            <a:graphicFrameLocks noGrp="1" noChangeAspect="1"/>
          </p:cNvGraphicFramePr>
          <p:nvPr>
            <p:ph sz="half" idx="2"/>
            <p:extLst>
              <p:ext uri="{D42A27DB-BD31-4B8C-83A1-F6EECF244321}">
                <p14:modId xmlns:p14="http://schemas.microsoft.com/office/powerpoint/2010/main" val="2571528082"/>
              </p:ext>
            </p:extLst>
          </p:nvPr>
        </p:nvGraphicFramePr>
        <p:xfrm>
          <a:off x="5562600" y="926175"/>
          <a:ext cx="1676400" cy="2058647"/>
        </p:xfrm>
        <a:graphic>
          <a:graphicData uri="http://schemas.openxmlformats.org/presentationml/2006/ole">
            <mc:AlternateContent xmlns:mc="http://schemas.openxmlformats.org/markup-compatibility/2006">
              <mc:Choice xmlns:v="urn:schemas-microsoft-com:vml" Requires="v">
                <p:oleObj spid="_x0000_s93247" name="Equation" r:id="rId5" imgW="444240" imgH="545760" progId="Equation.3">
                  <p:embed/>
                </p:oleObj>
              </mc:Choice>
              <mc:Fallback>
                <p:oleObj name="Equation" r:id="rId5" imgW="444240" imgH="545760" progId="Equation.3">
                  <p:embed/>
                  <p:pic>
                    <p:nvPicPr>
                      <p:cNvPr id="0" name=""/>
                      <p:cNvPicPr>
                        <a:picLocks noChangeAspect="1" noChangeArrowheads="1"/>
                      </p:cNvPicPr>
                      <p:nvPr/>
                    </p:nvPicPr>
                    <p:blipFill>
                      <a:blip r:embed="rId6"/>
                      <a:srcRect/>
                      <a:stretch>
                        <a:fillRect/>
                      </a:stretch>
                    </p:blipFill>
                    <p:spPr bwMode="auto">
                      <a:xfrm>
                        <a:off x="5562600" y="926175"/>
                        <a:ext cx="1676400" cy="2058647"/>
                      </a:xfrm>
                      <a:prstGeom prst="rect">
                        <a:avLst/>
                      </a:prstGeom>
                      <a:noFill/>
                      <a:ln>
                        <a:noFill/>
                      </a:ln>
                      <a:extLst/>
                    </p:spPr>
                  </p:pic>
                </p:oleObj>
              </mc:Fallback>
            </mc:AlternateContent>
          </a:graphicData>
        </a:graphic>
      </p:graphicFrame>
      <p:graphicFrame>
        <p:nvGraphicFramePr>
          <p:cNvPr id="8" name="Object 2"/>
          <p:cNvGraphicFramePr>
            <a:graphicFrameLocks noChangeAspect="1"/>
          </p:cNvGraphicFramePr>
          <p:nvPr>
            <p:extLst>
              <p:ext uri="{D42A27DB-BD31-4B8C-83A1-F6EECF244321}">
                <p14:modId xmlns:p14="http://schemas.microsoft.com/office/powerpoint/2010/main" val="2050278877"/>
              </p:ext>
            </p:extLst>
          </p:nvPr>
        </p:nvGraphicFramePr>
        <p:xfrm>
          <a:off x="762000" y="3754067"/>
          <a:ext cx="2204682" cy="1515626"/>
        </p:xfrm>
        <a:graphic>
          <a:graphicData uri="http://schemas.openxmlformats.org/presentationml/2006/ole">
            <mc:AlternateContent xmlns:mc="http://schemas.openxmlformats.org/markup-compatibility/2006">
              <mc:Choice xmlns:v="urn:schemas-microsoft-com:vml" Requires="v">
                <p:oleObj spid="_x0000_s93248" name="Equation" r:id="rId7" imgW="609480" imgH="419040" progId="Equation.3">
                  <p:embed/>
                </p:oleObj>
              </mc:Choice>
              <mc:Fallback>
                <p:oleObj name="Equation" r:id="rId7" imgW="609480" imgH="419040" progId="Equation.3">
                  <p:embed/>
                  <p:pic>
                    <p:nvPicPr>
                      <p:cNvPr id="0" name=""/>
                      <p:cNvPicPr>
                        <a:picLocks noChangeAspect="1" noChangeArrowheads="1"/>
                      </p:cNvPicPr>
                      <p:nvPr/>
                    </p:nvPicPr>
                    <p:blipFill>
                      <a:blip r:embed="rId8"/>
                      <a:srcRect/>
                      <a:stretch>
                        <a:fillRect/>
                      </a:stretch>
                    </p:blipFill>
                    <p:spPr bwMode="auto">
                      <a:xfrm>
                        <a:off x="762000" y="3754067"/>
                        <a:ext cx="2204682" cy="1515626"/>
                      </a:xfrm>
                      <a:prstGeom prst="rect">
                        <a:avLst/>
                      </a:prstGeom>
                      <a:noFill/>
                      <a:ln>
                        <a:noFill/>
                      </a:ln>
                      <a:extLst/>
                    </p:spPr>
                  </p:pic>
                </p:oleObj>
              </mc:Fallback>
            </mc:AlternateContent>
          </a:graphicData>
        </a:graphic>
      </p:graphicFrame>
      <p:graphicFrame>
        <p:nvGraphicFramePr>
          <p:cNvPr id="9" name="Object 2"/>
          <p:cNvGraphicFramePr>
            <a:graphicFrameLocks noChangeAspect="1"/>
          </p:cNvGraphicFramePr>
          <p:nvPr>
            <p:extLst>
              <p:ext uri="{D42A27DB-BD31-4B8C-83A1-F6EECF244321}">
                <p14:modId xmlns:p14="http://schemas.microsoft.com/office/powerpoint/2010/main" val="2727624850"/>
              </p:ext>
            </p:extLst>
          </p:nvPr>
        </p:nvGraphicFramePr>
        <p:xfrm>
          <a:off x="3900141" y="3754067"/>
          <a:ext cx="1211263" cy="1487032"/>
        </p:xfrm>
        <a:graphic>
          <a:graphicData uri="http://schemas.openxmlformats.org/presentationml/2006/ole">
            <mc:AlternateContent xmlns:mc="http://schemas.openxmlformats.org/markup-compatibility/2006">
              <mc:Choice xmlns:v="urn:schemas-microsoft-com:vml" Requires="v">
                <p:oleObj spid="_x0000_s93249" name="Equation" r:id="rId9" imgW="444240" imgH="545760" progId="Equation.3">
                  <p:embed/>
                </p:oleObj>
              </mc:Choice>
              <mc:Fallback>
                <p:oleObj name="Equation" r:id="rId9" imgW="444240" imgH="545760" progId="Equation.3">
                  <p:embed/>
                  <p:pic>
                    <p:nvPicPr>
                      <p:cNvPr id="0" name=""/>
                      <p:cNvPicPr>
                        <a:picLocks noChangeAspect="1" noChangeArrowheads="1"/>
                      </p:cNvPicPr>
                      <p:nvPr/>
                    </p:nvPicPr>
                    <p:blipFill>
                      <a:blip r:embed="rId10"/>
                      <a:srcRect/>
                      <a:stretch>
                        <a:fillRect/>
                      </a:stretch>
                    </p:blipFill>
                    <p:spPr bwMode="auto">
                      <a:xfrm>
                        <a:off x="3900141" y="3754067"/>
                        <a:ext cx="1211263" cy="1487032"/>
                      </a:xfrm>
                      <a:prstGeom prst="rect">
                        <a:avLst/>
                      </a:prstGeom>
                      <a:noFill/>
                      <a:ln>
                        <a:noFill/>
                      </a:ln>
                      <a:effectLst/>
                      <a:extLst/>
                    </p:spPr>
                  </p:pic>
                </p:oleObj>
              </mc:Fallback>
            </mc:AlternateContent>
          </a:graphicData>
        </a:graphic>
      </p:graphicFrame>
      <p:graphicFrame>
        <p:nvGraphicFramePr>
          <p:cNvPr id="10" name="Object 2"/>
          <p:cNvGraphicFramePr>
            <a:graphicFrameLocks noChangeAspect="1"/>
          </p:cNvGraphicFramePr>
          <p:nvPr>
            <p:extLst>
              <p:ext uri="{D42A27DB-BD31-4B8C-83A1-F6EECF244321}">
                <p14:modId xmlns:p14="http://schemas.microsoft.com/office/powerpoint/2010/main" val="746736421"/>
              </p:ext>
            </p:extLst>
          </p:nvPr>
        </p:nvGraphicFramePr>
        <p:xfrm>
          <a:off x="6196013" y="3383930"/>
          <a:ext cx="1423987" cy="2462186"/>
        </p:xfrm>
        <a:graphic>
          <a:graphicData uri="http://schemas.openxmlformats.org/presentationml/2006/ole">
            <mc:AlternateContent xmlns:mc="http://schemas.openxmlformats.org/markup-compatibility/2006">
              <mc:Choice xmlns:v="urn:schemas-microsoft-com:vml" Requires="v">
                <p:oleObj spid="_x0000_s93250" name="Equation" r:id="rId11" imgW="469800" imgH="812520" progId="Equation.3">
                  <p:embed/>
                </p:oleObj>
              </mc:Choice>
              <mc:Fallback>
                <p:oleObj name="Equation" r:id="rId11" imgW="469800" imgH="812520" progId="Equation.3">
                  <p:embed/>
                  <p:pic>
                    <p:nvPicPr>
                      <p:cNvPr id="0" name=""/>
                      <p:cNvPicPr>
                        <a:picLocks noChangeAspect="1" noChangeArrowheads="1"/>
                      </p:cNvPicPr>
                      <p:nvPr/>
                    </p:nvPicPr>
                    <p:blipFill>
                      <a:blip r:embed="rId12"/>
                      <a:srcRect/>
                      <a:stretch>
                        <a:fillRect/>
                      </a:stretch>
                    </p:blipFill>
                    <p:spPr bwMode="auto">
                      <a:xfrm>
                        <a:off x="6196013" y="3383930"/>
                        <a:ext cx="1423987" cy="2462186"/>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697181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Satterthwaite’s and Welch’s         Two-Sample t-test</a:t>
            </a:r>
          </a:p>
        </p:txBody>
      </p:sp>
      <p:sp>
        <p:nvSpPr>
          <p:cNvPr id="457731"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813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48133" name="Text Box 5"/>
          <p:cNvSpPr txBox="1">
            <a:spLocks noChangeArrowheads="1"/>
          </p:cNvSpPr>
          <p:nvPr/>
        </p:nvSpPr>
        <p:spPr bwMode="auto">
          <a:xfrm>
            <a:off x="0" y="1219200"/>
            <a:ext cx="8991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427172887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57731">
                                            <p:txEl>
                                              <p:pRg st="0" end="0"/>
                                            </p:txEl>
                                          </p:spTgt>
                                        </p:tgtEl>
                                        <p:attrNameLst>
                                          <p:attrName>style.visibility</p:attrName>
                                        </p:attrNameLst>
                                      </p:cBhvr>
                                      <p:to>
                                        <p:strVal val="visible"/>
                                      </p:to>
                                    </p:set>
                                    <p:anim calcmode="lin" valueType="num">
                                      <p:cBhvr additive="base">
                                        <p:cTn id="7" dur="500" fill="hold"/>
                                        <p:tgtEl>
                                          <p:spTgt spid="457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7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73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F5FA6A3-C5FC-4A51-9C26-20E975E71C62}" type="slidenum">
              <a:rPr lang="en-US"/>
              <a:pPr eaLnBrk="1" hangingPunct="1"/>
              <a:t>31</a:t>
            </a:fld>
            <a:endParaRPr lang="en-US"/>
          </a:p>
        </p:txBody>
      </p:sp>
      <p:sp>
        <p:nvSpPr>
          <p:cNvPr id="25603"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dirty="0">
              <a:latin typeface="Symbol" panose="05050102010706020507" pitchFamily="18" charset="2"/>
            </a:endParaRPr>
          </a:p>
        </p:txBody>
      </p:sp>
      <p:sp>
        <p:nvSpPr>
          <p:cNvPr id="47206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560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
        <p:nvSpPr>
          <p:cNvPr id="25607" name="Text Box 6"/>
          <p:cNvSpPr txBox="1">
            <a:spLocks noChangeArrowheads="1"/>
          </p:cNvSpPr>
          <p:nvPr/>
        </p:nvSpPr>
        <p:spPr bwMode="auto">
          <a:xfrm>
            <a:off x="152400" y="1295400"/>
            <a:ext cx="8991600" cy="717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The deviation intelligence quotients for 10 specifically language impaired (SLI) children and 10 younger, normally developing children are gathered. Test the hypothesis that the YND group has a larger mean at </a:t>
            </a:r>
            <a:r>
              <a:rPr lang="en-US" sz="3200" dirty="0">
                <a:latin typeface="Symbol" panose="05050102010706020507" pitchFamily="18" charset="2"/>
              </a:rPr>
              <a:t>a</a:t>
            </a:r>
            <a:r>
              <a:rPr lang="en-US" sz="3200" dirty="0"/>
              <a:t>=0.05.</a:t>
            </a:r>
          </a:p>
          <a:p>
            <a:pPr eaLnBrk="1" hangingPunct="1">
              <a:spcBef>
                <a:spcPct val="50000"/>
              </a:spcBef>
            </a:pPr>
            <a:r>
              <a:rPr lang="en-US" sz="3200" dirty="0"/>
              <a:t>Data:</a:t>
            </a:r>
          </a:p>
          <a:p>
            <a:pPr eaLnBrk="1" hangingPunct="1">
              <a:spcBef>
                <a:spcPct val="50000"/>
              </a:spcBef>
            </a:pPr>
            <a:r>
              <a:rPr lang="en-US" sz="3200" dirty="0"/>
              <a:t>SLI:  86, 87, 84, 94, 86, 107, 89, 98, 95, 110</a:t>
            </a:r>
          </a:p>
          <a:p>
            <a:pPr eaLnBrk="1" hangingPunct="1">
              <a:spcBef>
                <a:spcPct val="50000"/>
              </a:spcBef>
            </a:pPr>
            <a:r>
              <a:rPr lang="en-US" sz="3200" dirty="0"/>
              <a:t>YND:  110, 90, 105, 92, 92, 96, 86, 100, 92, 90</a:t>
            </a:r>
          </a:p>
          <a:p>
            <a:pPr eaLnBrk="1" hangingPunct="1">
              <a:spcBef>
                <a:spcPct val="50000"/>
              </a:spcBef>
            </a:pPr>
            <a:r>
              <a:rPr lang="en-US" sz="2000" i="1" dirty="0"/>
              <a:t>Journal of Communication Disorders, March 1995</a:t>
            </a:r>
          </a:p>
          <a:p>
            <a:pPr eaLnBrk="1" hangingPunct="1">
              <a:spcBef>
                <a:spcPct val="50000"/>
              </a:spcBef>
            </a:pPr>
            <a:endParaRPr lang="en-US" sz="2000" i="1" dirty="0"/>
          </a:p>
          <a:p>
            <a:pPr eaLnBrk="1" hangingPunct="1">
              <a:spcBef>
                <a:spcPct val="50000"/>
              </a:spcBef>
            </a:pPr>
            <a:endParaRPr lang="en-US" sz="3200" dirty="0"/>
          </a:p>
          <a:p>
            <a:pPr eaLnBrk="1" hangingPunct="1">
              <a:spcBef>
                <a:spcPct val="50000"/>
              </a:spcBef>
            </a:pPr>
            <a:endParaRPr lang="en-US" sz="3200" dirty="0"/>
          </a:p>
        </p:txBody>
      </p:sp>
    </p:spTree>
    <p:extLst>
      <p:ext uri="{BB962C8B-B14F-4D97-AF65-F5344CB8AC3E}">
        <p14:creationId xmlns:p14="http://schemas.microsoft.com/office/powerpoint/2010/main" val="281499426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2067">
                                            <p:txEl>
                                              <p:pRg st="0" end="0"/>
                                            </p:txEl>
                                          </p:spTgt>
                                        </p:tgtEl>
                                        <p:attrNameLst>
                                          <p:attrName>style.visibility</p:attrName>
                                        </p:attrNameLst>
                                      </p:cBhvr>
                                      <p:to>
                                        <p:strVal val="visible"/>
                                      </p:to>
                                    </p:set>
                                    <p:anim calcmode="lin" valueType="num">
                                      <p:cBhvr additive="base">
                                        <p:cTn id="7" dur="500" fill="hold"/>
                                        <p:tgtEl>
                                          <p:spTgt spid="472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2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FA4426-D766-42E9-9AFE-5D3498E34E77}" type="slidenum">
              <a:rPr lang="en-US"/>
              <a:pPr eaLnBrk="1" hangingPunct="1"/>
              <a:t>32</a:t>
            </a:fld>
            <a:endParaRPr lang="en-US"/>
          </a:p>
        </p:txBody>
      </p:sp>
      <p:sp>
        <p:nvSpPr>
          <p:cNvPr id="4100" name="Rectangle 2"/>
          <p:cNvSpPr>
            <a:spLocks noGrp="1" noChangeArrowheads="1"/>
          </p:cNvSpPr>
          <p:nvPr>
            <p:ph type="title"/>
          </p:nvPr>
        </p:nvSpPr>
        <p:spPr>
          <a:xfrm>
            <a:off x="152400" y="0"/>
            <a:ext cx="8991600" cy="1143000"/>
          </a:xfrm>
        </p:spPr>
        <p:txBody>
          <a:bodyPr/>
          <a:lstStyle/>
          <a:p>
            <a:r>
              <a:rPr lang="en-US">
                <a:latin typeface="Arial Unicode MS" panose="020B0604020202020204" pitchFamily="34" charset="-128"/>
              </a:rPr>
              <a:t>Descriptive Statistics for This Data</a:t>
            </a:r>
          </a:p>
        </p:txBody>
      </p:sp>
      <p:sp>
        <p:nvSpPr>
          <p:cNvPr id="44134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10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graphicFrame>
        <p:nvGraphicFramePr>
          <p:cNvPr id="4098" name="Object 2"/>
          <p:cNvGraphicFramePr>
            <a:graphicFrameLocks noGrp="1" noChangeAspect="1"/>
          </p:cNvGraphicFramePr>
          <p:nvPr>
            <p:ph sz="half" idx="2"/>
            <p:extLst>
              <p:ext uri="{D42A27DB-BD31-4B8C-83A1-F6EECF244321}">
                <p14:modId xmlns:p14="http://schemas.microsoft.com/office/powerpoint/2010/main" val="1289261509"/>
              </p:ext>
            </p:extLst>
          </p:nvPr>
        </p:nvGraphicFramePr>
        <p:xfrm>
          <a:off x="457200" y="1628775"/>
          <a:ext cx="3787775" cy="4208463"/>
        </p:xfrm>
        <a:graphic>
          <a:graphicData uri="http://schemas.openxmlformats.org/presentationml/2006/ole">
            <mc:AlternateContent xmlns:mc="http://schemas.openxmlformats.org/markup-compatibility/2006">
              <mc:Choice xmlns:v="urn:schemas-microsoft-com:vml" Requires="v">
                <p:oleObj spid="_x0000_s102407" name="Equation" r:id="rId4" imgW="1028520" imgH="1143000" progId="Equation.DSMT4">
                  <p:embed/>
                </p:oleObj>
              </mc:Choice>
              <mc:Fallback>
                <p:oleObj name="Equation" r:id="rId4" imgW="1028520" imgH="1143000" progId="Equation.DSMT4">
                  <p:embed/>
                  <p:pic>
                    <p:nvPicPr>
                      <p:cNvPr id="0" name=""/>
                      <p:cNvPicPr>
                        <a:picLocks noChangeAspect="1" noChangeArrowheads="1"/>
                      </p:cNvPicPr>
                      <p:nvPr/>
                    </p:nvPicPr>
                    <p:blipFill>
                      <a:blip r:embed="rId5"/>
                      <a:srcRect/>
                      <a:stretch>
                        <a:fillRect/>
                      </a:stretch>
                    </p:blipFill>
                    <p:spPr bwMode="auto">
                      <a:xfrm>
                        <a:off x="457200" y="1628775"/>
                        <a:ext cx="3787775" cy="420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410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0" y="866775"/>
            <a:ext cx="2990850" cy="599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132026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41347">
                                            <p:txEl>
                                              <p:pRg st="0" end="0"/>
                                            </p:txEl>
                                          </p:spTgt>
                                        </p:tgtEl>
                                        <p:attrNameLst>
                                          <p:attrName>style.visibility</p:attrName>
                                        </p:attrNameLst>
                                      </p:cBhvr>
                                      <p:to>
                                        <p:strVal val="visible"/>
                                      </p:to>
                                    </p:set>
                                    <p:anim calcmode="lin" valueType="num">
                                      <p:cBhvr additive="base">
                                        <p:cTn id="7" dur="500" fill="hold"/>
                                        <p:tgtEl>
                                          <p:spTgt spid="4413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13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33</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6898136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F6A2F7C-8DE8-44DE-9214-B08FD7A27EF6}" type="slidenum">
              <a:rPr lang="en-US"/>
              <a:pPr eaLnBrk="1" hangingPunct="1"/>
              <a:t>34</a:t>
            </a:fld>
            <a:endParaRPr lang="en-US"/>
          </a:p>
        </p:txBody>
      </p:sp>
      <p:sp>
        <p:nvSpPr>
          <p:cNvPr id="27651"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Example 5 - Means</a:t>
            </a:r>
            <a:endParaRPr lang="en-US" sz="3200" dirty="0">
              <a:latin typeface="Symbol" panose="05050102010706020507" pitchFamily="18" charset="2"/>
            </a:endParaRPr>
          </a:p>
        </p:txBody>
      </p:sp>
      <p:sp>
        <p:nvSpPr>
          <p:cNvPr id="424963"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Tree>
    <p:extLst>
      <p:ext uri="{BB962C8B-B14F-4D97-AF65-F5344CB8AC3E}">
        <p14:creationId xmlns:p14="http://schemas.microsoft.com/office/powerpoint/2010/main" val="277696552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24963">
                                            <p:txEl>
                                              <p:pRg st="0" end="0"/>
                                            </p:txEl>
                                          </p:spTgt>
                                        </p:tgtEl>
                                        <p:attrNameLst>
                                          <p:attrName>style.visibility</p:attrName>
                                        </p:attrNameLst>
                                      </p:cBhvr>
                                      <p:to>
                                        <p:strVal val="visible"/>
                                      </p:to>
                                    </p:set>
                                    <p:anim calcmode="lin" valueType="num">
                                      <p:cBhvr additive="base">
                                        <p:cTn id="7" dur="500" fill="hold"/>
                                        <p:tgtEl>
                                          <p:spTgt spid="424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249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4963"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0"/>
            <a:ext cx="7772400" cy="1143000"/>
          </a:xfrm>
        </p:spPr>
        <p:txBody>
          <a:bodyPr/>
          <a:lstStyle/>
          <a:p>
            <a:r>
              <a:rPr lang="en-US" dirty="0">
                <a:latin typeface="Arial Unicode MS" panose="020B0604020202020204" pitchFamily="34" charset="-128"/>
              </a:rPr>
              <a:t>HT – Example 6 - Paired Data</a:t>
            </a:r>
            <a:endParaRPr lang="en-US" dirty="0">
              <a:latin typeface="Symbol" panose="05050102010706020507" pitchFamily="18" charset="2"/>
            </a:endParaRPr>
          </a:p>
        </p:txBody>
      </p:sp>
      <p:sp>
        <p:nvSpPr>
          <p:cNvPr id="482307"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427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4277"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54278" name="Text Box 6"/>
          <p:cNvSpPr txBox="1">
            <a:spLocks noChangeArrowheads="1"/>
          </p:cNvSpPr>
          <p:nvPr/>
        </p:nvSpPr>
        <p:spPr bwMode="auto">
          <a:xfrm>
            <a:off x="152400" y="1295400"/>
            <a:ext cx="89916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r>
              <a:rPr lang="en-US">
                <a:solidFill>
                  <a:schemeClr val="tx1"/>
                </a:solidFill>
              </a:rPr>
              <a:t>Pair		1	2	3	4	5	6	7	8</a:t>
            </a:r>
          </a:p>
          <a:p>
            <a:pPr eaLnBrk="1" hangingPunct="1">
              <a:spcBef>
                <a:spcPct val="50000"/>
              </a:spcBef>
              <a:buFontTx/>
              <a:buNone/>
            </a:pPr>
            <a:r>
              <a:rPr lang="en-US">
                <a:solidFill>
                  <a:schemeClr val="tx1"/>
                </a:solidFill>
              </a:rPr>
              <a:t>New		77	74	82	73	87	69	66	80</a:t>
            </a:r>
          </a:p>
          <a:p>
            <a:pPr eaLnBrk="1" hangingPunct="1">
              <a:spcBef>
                <a:spcPct val="50000"/>
              </a:spcBef>
              <a:buFontTx/>
              <a:buNone/>
            </a:pPr>
            <a:r>
              <a:rPr lang="en-US">
                <a:solidFill>
                  <a:schemeClr val="tx1"/>
                </a:solidFill>
              </a:rPr>
              <a:t>Standard	72	68	76	68	84	68	61	76</a:t>
            </a:r>
          </a:p>
        </p:txBody>
      </p:sp>
    </p:spTree>
    <p:extLst>
      <p:ext uri="{BB962C8B-B14F-4D97-AF65-F5344CB8AC3E}">
        <p14:creationId xmlns:p14="http://schemas.microsoft.com/office/powerpoint/2010/main" val="413049799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2307">
                                            <p:txEl>
                                              <p:pRg st="0" end="0"/>
                                            </p:txEl>
                                          </p:spTgt>
                                        </p:tgtEl>
                                        <p:attrNameLst>
                                          <p:attrName>style.visibility</p:attrName>
                                        </p:attrNameLst>
                                      </p:cBhvr>
                                      <p:to>
                                        <p:strVal val="visible"/>
                                      </p:to>
                                    </p:set>
                                    <p:anim calcmode="lin" valueType="num">
                                      <p:cBhvr additive="base">
                                        <p:cTn id="7" dur="500" fill="hold"/>
                                        <p:tgtEl>
                                          <p:spTgt spid="482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2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30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Paired t-procedures</a:t>
            </a:r>
            <a:endParaRPr lang="en-US">
              <a:latin typeface="Symbol" panose="05050102010706020507" pitchFamily="18" charset="2"/>
            </a:endParaRPr>
          </a:p>
        </p:txBody>
      </p:sp>
      <p:sp>
        <p:nvSpPr>
          <p:cNvPr id="484355" name="Rectangle 3"/>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632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0"/>
              </a:spcBef>
              <a:buFontTx/>
              <a:buNone/>
            </a:pPr>
            <a:endParaRPr lang="en-US" sz="2400">
              <a:solidFill>
                <a:schemeClr val="tx1"/>
              </a:solidFill>
            </a:endParaRPr>
          </a:p>
        </p:txBody>
      </p:sp>
      <p:sp>
        <p:nvSpPr>
          <p:cNvPr id="5632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
        <p:nvSpPr>
          <p:cNvPr id="56326" name="Text Box 6"/>
          <p:cNvSpPr txBox="1">
            <a:spLocks noChangeArrowheads="1"/>
          </p:cNvSpPr>
          <p:nvPr/>
        </p:nvSpPr>
        <p:spPr bwMode="auto">
          <a:xfrm>
            <a:off x="152400" y="1295400"/>
            <a:ext cx="8991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bg2"/>
                </a:solidFill>
                <a:latin typeface="Arial" panose="020B0604020202020204" pitchFamily="34" charset="0"/>
              </a:defRPr>
            </a:lvl1pPr>
            <a:lvl2pPr marL="742950" indent="-285750">
              <a:spcBef>
                <a:spcPct val="20000"/>
              </a:spcBef>
              <a:buChar char="–"/>
              <a:defRPr sz="2600">
                <a:solidFill>
                  <a:schemeClr val="bg2"/>
                </a:solidFill>
                <a:latin typeface="Arial" panose="020B0604020202020204" pitchFamily="34" charset="0"/>
              </a:defRPr>
            </a:lvl2pPr>
            <a:lvl3pPr marL="1143000" indent="-228600">
              <a:spcBef>
                <a:spcPct val="20000"/>
              </a:spcBef>
              <a:buChar char="•"/>
              <a:defRPr sz="2400">
                <a:solidFill>
                  <a:schemeClr val="bg2"/>
                </a:solidFill>
                <a:latin typeface="Arial" panose="020B0604020202020204" pitchFamily="34" charset="0"/>
              </a:defRPr>
            </a:lvl3pPr>
            <a:lvl4pPr marL="1600200" indent="-228600">
              <a:spcBef>
                <a:spcPct val="20000"/>
              </a:spcBef>
              <a:buChar char="–"/>
              <a:defRPr sz="2000">
                <a:solidFill>
                  <a:schemeClr val="bg2"/>
                </a:solidFill>
                <a:latin typeface="Arial" panose="020B0604020202020204" pitchFamily="34" charset="0"/>
              </a:defRPr>
            </a:lvl4pPr>
            <a:lvl5pPr marL="2057400" indent="-228600">
              <a:spcBef>
                <a:spcPct val="20000"/>
              </a:spcBef>
              <a:buChar char="»"/>
              <a:defRPr sz="2000">
                <a:solidFill>
                  <a:schemeClr val="bg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bg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bg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bg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bg2"/>
                </a:solidFill>
                <a:latin typeface="Arial" panose="020B0604020202020204" pitchFamily="34" charset="0"/>
              </a:defRPr>
            </a:lvl9pPr>
          </a:lstStyle>
          <a:p>
            <a:pPr eaLnBrk="1" hangingPunct="1">
              <a:spcBef>
                <a:spcPct val="50000"/>
              </a:spcBef>
              <a:buFontTx/>
              <a:buNone/>
            </a:pPr>
            <a:endParaRPr lang="en-US">
              <a:solidFill>
                <a:schemeClr val="tx1"/>
              </a:solidFill>
            </a:endParaRPr>
          </a:p>
        </p:txBody>
      </p:sp>
    </p:spTree>
    <p:extLst>
      <p:ext uri="{BB962C8B-B14F-4D97-AF65-F5344CB8AC3E}">
        <p14:creationId xmlns:p14="http://schemas.microsoft.com/office/powerpoint/2010/main" val="6195493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DD6B14-D798-4F64-B154-165620D4C980}" type="slidenum">
              <a:rPr lang="en-US"/>
              <a:pPr eaLnBrk="1" hangingPunct="1"/>
              <a:t>4</a:t>
            </a:fld>
            <a:endParaRPr lang="en-US"/>
          </a:p>
        </p:txBody>
      </p:sp>
      <p:graphicFrame>
        <p:nvGraphicFramePr>
          <p:cNvPr id="3074" name="Object 6"/>
          <p:cNvGraphicFramePr>
            <a:graphicFrameLocks noChangeAspect="1"/>
          </p:cNvGraphicFramePr>
          <p:nvPr>
            <p:extLst>
              <p:ext uri="{D42A27DB-BD31-4B8C-83A1-F6EECF244321}">
                <p14:modId xmlns:p14="http://schemas.microsoft.com/office/powerpoint/2010/main" val="1009933920"/>
              </p:ext>
            </p:extLst>
          </p:nvPr>
        </p:nvGraphicFramePr>
        <p:xfrm>
          <a:off x="259203" y="1981200"/>
          <a:ext cx="3652108" cy="1497781"/>
        </p:xfrm>
        <a:graphic>
          <a:graphicData uri="http://schemas.openxmlformats.org/presentationml/2006/ole">
            <mc:AlternateContent xmlns:mc="http://schemas.openxmlformats.org/markup-compatibility/2006">
              <mc:Choice xmlns:v="urn:schemas-microsoft-com:vml" Requires="v">
                <p:oleObj spid="_x0000_s94257" name="Equation" r:id="rId3" imgW="1739880" imgH="736560" progId="Equation.3">
                  <p:embed/>
                </p:oleObj>
              </mc:Choice>
              <mc:Fallback>
                <p:oleObj name="Equation" r:id="rId3" imgW="1739880" imgH="736560" progId="Equation.3">
                  <p:embed/>
                  <p:pic>
                    <p:nvPicPr>
                      <p:cNvPr id="0" name=""/>
                      <p:cNvPicPr>
                        <a:picLocks noChangeAspect="1" noChangeArrowheads="1"/>
                      </p:cNvPicPr>
                      <p:nvPr/>
                    </p:nvPicPr>
                    <p:blipFill>
                      <a:blip r:embed="rId4"/>
                      <a:srcRect/>
                      <a:stretch>
                        <a:fillRect/>
                      </a:stretch>
                    </p:blipFill>
                    <p:spPr bwMode="auto">
                      <a:xfrm>
                        <a:off x="259203" y="1981200"/>
                        <a:ext cx="3652108" cy="1497781"/>
                      </a:xfrm>
                      <a:prstGeom prst="rect">
                        <a:avLst/>
                      </a:prstGeom>
                      <a:noFill/>
                      <a:ln>
                        <a:noFill/>
                      </a:ln>
                      <a:effectLst/>
                      <a:extLst/>
                    </p:spPr>
                  </p:pic>
                </p:oleObj>
              </mc:Fallback>
            </mc:AlternateContent>
          </a:graphicData>
        </a:graphic>
      </p:graphicFrame>
      <p:graphicFrame>
        <p:nvGraphicFramePr>
          <p:cNvPr id="4" name="Object 2"/>
          <p:cNvGraphicFramePr>
            <a:graphicFrameLocks noChangeAspect="1"/>
          </p:cNvGraphicFramePr>
          <p:nvPr>
            <p:extLst/>
          </p:nvPr>
        </p:nvGraphicFramePr>
        <p:xfrm>
          <a:off x="3124199" y="-76200"/>
          <a:ext cx="3006111" cy="2057400"/>
        </p:xfrm>
        <a:graphic>
          <a:graphicData uri="http://schemas.openxmlformats.org/presentationml/2006/ole">
            <mc:AlternateContent xmlns:mc="http://schemas.openxmlformats.org/markup-compatibility/2006">
              <mc:Choice xmlns:v="urn:schemas-microsoft-com:vml" Requires="v">
                <p:oleObj spid="_x0000_s94258" name="Equation" r:id="rId5" imgW="965160" imgH="660240" progId="Equation.3">
                  <p:embed/>
                </p:oleObj>
              </mc:Choice>
              <mc:Fallback>
                <p:oleObj name="Equation" r:id="rId5" imgW="965160" imgH="660240" progId="Equation.3">
                  <p:embed/>
                  <p:pic>
                    <p:nvPicPr>
                      <p:cNvPr id="0" name=""/>
                      <p:cNvPicPr>
                        <a:picLocks noChangeAspect="1" noChangeArrowheads="1"/>
                      </p:cNvPicPr>
                      <p:nvPr/>
                    </p:nvPicPr>
                    <p:blipFill>
                      <a:blip r:embed="rId6"/>
                      <a:srcRect/>
                      <a:stretch>
                        <a:fillRect/>
                      </a:stretch>
                    </p:blipFill>
                    <p:spPr bwMode="auto">
                      <a:xfrm>
                        <a:off x="3124199" y="-76200"/>
                        <a:ext cx="3006111" cy="2057400"/>
                      </a:xfrm>
                      <a:prstGeom prst="rect">
                        <a:avLst/>
                      </a:prstGeom>
                      <a:noFill/>
                      <a:ln>
                        <a:noFill/>
                      </a:ln>
                      <a:effectLst/>
                      <a:extLst/>
                    </p:spPr>
                  </p:pic>
                </p:oleObj>
              </mc:Fallback>
            </mc:AlternateContent>
          </a:graphicData>
        </a:graphic>
      </p:graphicFrame>
      <p:graphicFrame>
        <p:nvGraphicFramePr>
          <p:cNvPr id="5" name="Content Placeholder 4"/>
          <p:cNvGraphicFramePr>
            <a:graphicFrameLocks noGrp="1" noChangeAspect="1"/>
          </p:cNvGraphicFramePr>
          <p:nvPr>
            <p:ph sz="quarter" idx="4294967295"/>
            <p:extLst/>
          </p:nvPr>
        </p:nvGraphicFramePr>
        <p:xfrm>
          <a:off x="259203" y="4223518"/>
          <a:ext cx="8570032" cy="2466975"/>
        </p:xfrm>
        <a:graphic>
          <a:graphicData uri="http://schemas.openxmlformats.org/presentationml/2006/ole">
            <mc:AlternateContent xmlns:mc="http://schemas.openxmlformats.org/markup-compatibility/2006">
              <mc:Choice xmlns:v="urn:schemas-microsoft-com:vml" Requires="v">
                <p:oleObj spid="_x0000_s94259" name="Equation" r:id="rId7" imgW="3263760" imgH="939600" progId="Equation.3">
                  <p:embed/>
                </p:oleObj>
              </mc:Choice>
              <mc:Fallback>
                <p:oleObj name="Equation" r:id="rId7" imgW="3263760" imgH="939600" progId="Equation.3">
                  <p:embed/>
                  <p:pic>
                    <p:nvPicPr>
                      <p:cNvPr id="0" name=""/>
                      <p:cNvPicPr>
                        <a:picLocks noChangeAspect="1" noChangeArrowheads="1"/>
                      </p:cNvPicPr>
                      <p:nvPr/>
                    </p:nvPicPr>
                    <p:blipFill>
                      <a:blip r:embed="rId8"/>
                      <a:srcRect/>
                      <a:stretch>
                        <a:fillRect/>
                      </a:stretch>
                    </p:blipFill>
                    <p:spPr bwMode="auto">
                      <a:xfrm>
                        <a:off x="259203" y="4223518"/>
                        <a:ext cx="8570032" cy="2466975"/>
                      </a:xfrm>
                      <a:prstGeom prst="rect">
                        <a:avLst/>
                      </a:prstGeom>
                      <a:noFill/>
                      <a:ln>
                        <a:noFill/>
                      </a:ln>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047412633"/>
              </p:ext>
            </p:extLst>
          </p:nvPr>
        </p:nvGraphicFramePr>
        <p:xfrm>
          <a:off x="4724400" y="2117699"/>
          <a:ext cx="3650028" cy="1361281"/>
        </p:xfrm>
        <a:graphic>
          <a:graphicData uri="http://schemas.openxmlformats.org/presentationml/2006/ole">
            <mc:AlternateContent xmlns:mc="http://schemas.openxmlformats.org/markup-compatibility/2006">
              <mc:Choice xmlns:v="urn:schemas-microsoft-com:vml" Requires="v">
                <p:oleObj spid="_x0000_s94260" name="Equation" r:id="rId9" imgW="3098520" imgH="1155600" progId="Equation.3">
                  <p:embed/>
                </p:oleObj>
              </mc:Choice>
              <mc:Fallback>
                <p:oleObj name="Equation" r:id="rId9" imgW="3098520" imgH="1155600" progId="Equation.3">
                  <p:embed/>
                  <p:pic>
                    <p:nvPicPr>
                      <p:cNvPr id="0" name=""/>
                      <p:cNvPicPr/>
                      <p:nvPr/>
                    </p:nvPicPr>
                    <p:blipFill>
                      <a:blip r:embed="rId10"/>
                      <a:stretch>
                        <a:fillRect/>
                      </a:stretch>
                    </p:blipFill>
                    <p:spPr>
                      <a:xfrm>
                        <a:off x="4724400" y="2117699"/>
                        <a:ext cx="3650028" cy="1361281"/>
                      </a:xfrm>
                      <a:prstGeom prst="rect">
                        <a:avLst/>
                      </a:prstGeom>
                    </p:spPr>
                  </p:pic>
                </p:oleObj>
              </mc:Fallback>
            </mc:AlternateContent>
          </a:graphicData>
        </a:graphic>
      </p:graphicFrame>
    </p:spTree>
    <p:extLst>
      <p:ext uri="{BB962C8B-B14F-4D97-AF65-F5344CB8AC3E}">
        <p14:creationId xmlns:p14="http://schemas.microsoft.com/office/powerpoint/2010/main" val="304531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894784-6FBF-49B5-BA8A-336728D53DF9}" type="slidenum">
              <a:rPr lang="en-US" altLang="en-US"/>
              <a:pPr eaLnBrk="1" hangingPunct="1"/>
              <a:t>5</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6148"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6149"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6150"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8278813"/>
          </a:xfrm>
          <a:prstGeom prst="rect">
            <a:avLst/>
          </a:prstGeom>
          <a:noFill/>
          <a:ln w="9525">
            <a:noFill/>
            <a:miter lim="800000"/>
            <a:headEnd/>
            <a:tailEnd/>
          </a:ln>
          <a:effectLst/>
        </p:spPr>
        <p:txBody>
          <a:bodyPr anchor="ctr">
            <a:spAutoFit/>
          </a:bodyPr>
          <a:lstStyle/>
          <a:p>
            <a:pPr>
              <a:defRPr/>
            </a:pPr>
            <a:r>
              <a:rPr lang="en-US" sz="2800" dirty="0">
                <a:latin typeface="Arial" charset="0"/>
              </a:rPr>
              <a:t>1) A random sample of size 20 is taken from a continuous population with mean 50 and standard deviation 5.</a:t>
            </a:r>
          </a:p>
          <a:p>
            <a:pPr>
              <a:defRPr/>
            </a:pPr>
            <a:r>
              <a:rPr lang="en-US" sz="2800" dirty="0">
                <a:latin typeface="Arial" charset="0"/>
              </a:rPr>
              <a:t> </a:t>
            </a:r>
          </a:p>
          <a:p>
            <a:pPr>
              <a:defRPr/>
            </a:pPr>
            <a:r>
              <a:rPr lang="en-US" sz="2800" dirty="0">
                <a:latin typeface="Arial" charset="0"/>
              </a:rPr>
              <a:t>a)  Give the central limit theorem based approximate probability that the sample mean will be less than or equal to 45 in terms of a standard normal distribution.  (e.g. P(Z≥1.5), P(Z&lt;0), etc…)</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167596592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B5CA59-4A24-451E-B2E0-97239CFB7C35}" type="slidenum">
              <a:rPr lang="en-US" altLang="en-US"/>
              <a:pPr eaLnBrk="1" hangingPunct="1"/>
              <a:t>6</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7172"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7173"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7174"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0"/>
            <a:ext cx="9144000" cy="7848600"/>
          </a:xfrm>
          <a:prstGeom prst="rect">
            <a:avLst/>
          </a:prstGeom>
          <a:noFill/>
          <a:ln w="9525">
            <a:noFill/>
            <a:miter lim="800000"/>
            <a:headEnd/>
            <a:tailEnd/>
          </a:ln>
          <a:effectLst/>
        </p:spPr>
        <p:txBody>
          <a:bodyPr anchor="ctr">
            <a:spAutoFit/>
          </a:bodyPr>
          <a:lstStyle/>
          <a:p>
            <a:pPr>
              <a:defRPr/>
            </a:pPr>
            <a:r>
              <a:rPr lang="en-US" sz="2800" dirty="0">
                <a:latin typeface="Arial" charset="0"/>
              </a:rPr>
              <a:t>1) A random sample of size 20 is taken from a continuous population with mean 50 and standard deviation 5.</a:t>
            </a:r>
          </a:p>
          <a:p>
            <a:pPr>
              <a:defRPr/>
            </a:pPr>
            <a:r>
              <a:rPr lang="en-US" sz="2800" dirty="0">
                <a:latin typeface="Arial" charset="0"/>
              </a:rPr>
              <a:t> </a:t>
            </a:r>
          </a:p>
          <a:p>
            <a:pPr>
              <a:defRPr/>
            </a:pPr>
            <a:r>
              <a:rPr lang="en-US" sz="2800" dirty="0">
                <a:latin typeface="Arial" charset="0"/>
              </a:rPr>
              <a:t>b) Why is the central limit theorem generally useless for making confidence intervals or hypothesis tests about the population mean?</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12855477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31D2DD-F596-4BE8-8505-06916870EA23}" type="slidenum">
              <a:rPr lang="en-US" altLang="en-US"/>
              <a:pPr eaLnBrk="1" hangingPunct="1"/>
              <a:t>7</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8196"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8197"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8198"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990600"/>
            <a:ext cx="9144000" cy="9572625"/>
          </a:xfrm>
          <a:prstGeom prst="rect">
            <a:avLst/>
          </a:prstGeom>
          <a:noFill/>
          <a:ln w="9525">
            <a:noFill/>
            <a:miter lim="800000"/>
            <a:headEnd/>
            <a:tailEnd/>
          </a:ln>
          <a:effectLst/>
        </p:spPr>
        <p:txBody>
          <a:bodyPr anchor="ctr">
            <a:spAutoFit/>
          </a:bodyPr>
          <a:lstStyle/>
          <a:p>
            <a:pPr>
              <a:defRPr/>
            </a:pPr>
            <a:r>
              <a:rPr lang="en-US" sz="2800" dirty="0">
                <a:latin typeface="Arial" charset="0"/>
              </a:rPr>
              <a:t>Questions 2-5 concern the following situation.   A manufacturer of home glucose meters (for diabetics) claims that they are accurate enough that with minimal training the standard deviation of the readings is 5 mg/</a:t>
            </a:r>
            <a:r>
              <a:rPr lang="en-US" sz="2800" dirty="0" err="1">
                <a:latin typeface="Arial" charset="0"/>
              </a:rPr>
              <a:t>dL</a:t>
            </a:r>
            <a:r>
              <a:rPr lang="en-US" sz="2800" dirty="0">
                <a:latin typeface="Arial" charset="0"/>
              </a:rPr>
              <a:t> or less.  A medical group is concerned that the manufacturer’s claim is false and is seeking evidence that the standard deviation is higher.  They recruit 20 diabetic patients from their practice and have each of them do a reading on a standardized blood sample.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350428652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E05442-3543-493A-A6AD-3A0327C1415D}" type="slidenum">
              <a:rPr lang="en-US" altLang="en-US"/>
              <a:pPr eaLnBrk="1" hangingPunct="1"/>
              <a:t>8</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9220"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9221"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9222"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0" y="228600"/>
            <a:ext cx="9144000" cy="5693866"/>
          </a:xfrm>
          <a:prstGeom prst="rect">
            <a:avLst/>
          </a:prstGeom>
          <a:noFill/>
          <a:ln w="9525">
            <a:noFill/>
            <a:miter lim="800000"/>
            <a:headEnd/>
            <a:tailEnd/>
          </a:ln>
          <a:effectLst/>
        </p:spPr>
        <p:txBody>
          <a:bodyPr anchor="ctr">
            <a:spAutoFit/>
          </a:bodyPr>
          <a:lstStyle/>
          <a:p>
            <a:pPr>
              <a:defRPr/>
            </a:pPr>
            <a:r>
              <a:rPr lang="en-US" sz="2800" dirty="0">
                <a:latin typeface="Arial" charset="0"/>
              </a:rPr>
              <a:t>2)  State the appropriate null and alternate hypotheses for this problem, including identifying any of the parameters used in terms of the problem.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256778170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E05442-3543-493A-A6AD-3A0327C1415D}" type="slidenum">
              <a:rPr lang="en-US" altLang="en-US"/>
              <a:pPr eaLnBrk="1" hangingPunct="1"/>
              <a:t>9</a:t>
            </a:fld>
            <a:endParaRPr lang="en-US" altLang="en-US"/>
          </a:p>
        </p:txBody>
      </p:sp>
      <p:sp>
        <p:nvSpPr>
          <p:cNvPr id="478211" name="Rectangle 3"/>
          <p:cNvSpPr>
            <a:spLocks noGrp="1" noChangeArrowheads="1"/>
          </p:cNvSpPr>
          <p:nvPr>
            <p:ph type="body" sz="half" idx="1"/>
          </p:nvPr>
        </p:nvSpPr>
        <p:spPr>
          <a:xfrm>
            <a:off x="0" y="1219200"/>
            <a:ext cx="9144000" cy="5105400"/>
          </a:xfrm>
        </p:spPr>
        <p:txBody>
          <a:bodyPr/>
          <a:lstStyle/>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a:p>
            <a:pPr>
              <a:buFontTx/>
              <a:buNone/>
            </a:pPr>
            <a:endParaRPr lang="en-US" altLang="en-US">
              <a:latin typeface="Arial Unicode MS" panose="020B0604020202020204" pitchFamily="34" charset="-128"/>
            </a:endParaRPr>
          </a:p>
        </p:txBody>
      </p:sp>
      <p:sp>
        <p:nvSpPr>
          <p:cNvPr id="9220"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p>
        </p:txBody>
      </p:sp>
      <p:sp>
        <p:nvSpPr>
          <p:cNvPr id="9221"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p:txBody>
      </p:sp>
      <p:sp>
        <p:nvSpPr>
          <p:cNvPr id="9222" name="Text Box 6"/>
          <p:cNvSpPr txBox="1">
            <a:spLocks noChangeArrowheads="1"/>
          </p:cNvSpPr>
          <p:nvPr/>
        </p:nvSpPr>
        <p:spPr bwMode="auto">
          <a:xfrm>
            <a:off x="152400" y="1295400"/>
            <a:ext cx="8991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sz="3200"/>
          </a:p>
          <a:p>
            <a:pPr eaLnBrk="1" hangingPunct="1">
              <a:spcBef>
                <a:spcPct val="50000"/>
              </a:spcBef>
            </a:pPr>
            <a:endParaRPr lang="en-US" altLang="en-US" sz="3200"/>
          </a:p>
        </p:txBody>
      </p:sp>
      <p:sp>
        <p:nvSpPr>
          <p:cNvPr id="29704" name="Rectangle 8"/>
          <p:cNvSpPr>
            <a:spLocks noChangeArrowheads="1"/>
          </p:cNvSpPr>
          <p:nvPr/>
        </p:nvSpPr>
        <p:spPr bwMode="auto">
          <a:xfrm>
            <a:off x="-76200" y="165834"/>
            <a:ext cx="9144000" cy="6555641"/>
          </a:xfrm>
          <a:prstGeom prst="rect">
            <a:avLst/>
          </a:prstGeom>
          <a:noFill/>
          <a:ln w="9525">
            <a:noFill/>
            <a:miter lim="800000"/>
            <a:headEnd/>
            <a:tailEnd/>
          </a:ln>
          <a:effectLst/>
        </p:spPr>
        <p:txBody>
          <a:bodyPr anchor="ctr">
            <a:spAutoFit/>
          </a:bodyPr>
          <a:lstStyle/>
          <a:p>
            <a:pPr>
              <a:defRPr/>
            </a:pPr>
            <a:r>
              <a:rPr lang="en-US" sz="2800" dirty="0">
                <a:latin typeface="Arial" charset="0"/>
              </a:rPr>
              <a:t>3) Identify which formula you could use to test this hypothesis including the distribution and degrees of freedom (if needed). (If more than one formula could work, you need only give one.)</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a:defRPr/>
            </a:pPr>
            <a:r>
              <a:rPr lang="en-US" sz="2800" dirty="0">
                <a:latin typeface="Arial" charset="0"/>
              </a:rPr>
              <a:t> </a:t>
            </a:r>
          </a:p>
          <a:p>
            <a:pPr marL="514350" indent="-514350" eaLnBrk="0" hangingPunct="0">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a:p>
            <a:pPr marL="514350" indent="-514350" eaLnBrk="0" hangingPunct="0">
              <a:buFontTx/>
              <a:buAutoNum type="alphaLcParenR"/>
              <a:defRPr/>
            </a:pPr>
            <a:endParaRPr lang="en-US" sz="2800" dirty="0"/>
          </a:p>
        </p:txBody>
      </p:sp>
    </p:spTree>
    <p:extLst>
      <p:ext uri="{BB962C8B-B14F-4D97-AF65-F5344CB8AC3E}">
        <p14:creationId xmlns:p14="http://schemas.microsoft.com/office/powerpoint/2010/main" val="383650217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1796</TotalTime>
  <Words>821</Words>
  <Application>Microsoft Office PowerPoint</Application>
  <PresentationFormat>On-screen Show (4:3)</PresentationFormat>
  <Paragraphs>323</Paragraphs>
  <Slides>36</Slides>
  <Notes>25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3" baseType="lpstr">
      <vt:lpstr>Arial Unicode MS</vt:lpstr>
      <vt:lpstr>Arial</vt:lpstr>
      <vt:lpstr>Symbol</vt:lpstr>
      <vt:lpstr>Times New Roman</vt:lpstr>
      <vt:lpstr>1_Default Design</vt:lpstr>
      <vt:lpstr>Equation</vt:lpstr>
      <vt:lpstr>MathType 7.0 Equation</vt:lpstr>
      <vt:lpstr>STAT 515  Lecture 17 October 22, 2019</vt:lpstr>
      <vt:lpstr>Outline for Today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Hypothesis Tests versus Confidence Intervals</vt:lpstr>
      <vt:lpstr>Hypothesis Tests versus Confidence Intervals</vt:lpstr>
      <vt:lpstr>Hypothesis Tests versus Confidence Intervals</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Sampling Distribution for the Difference of Two Means</vt:lpstr>
      <vt:lpstr>Pooled t-interval</vt:lpstr>
      <vt:lpstr>Pooled t-test</vt:lpstr>
      <vt:lpstr>Another Sampling Distribution for the Difference of Two Means</vt:lpstr>
      <vt:lpstr>Satterthwaite’s and Welch’s         Two-Sample t-interval</vt:lpstr>
      <vt:lpstr>Satterthwaite’s and Welch’s         Two-Sample t-test</vt:lpstr>
      <vt:lpstr>HT Example 5 - Means</vt:lpstr>
      <vt:lpstr>Descriptive Statistics for This Data</vt:lpstr>
      <vt:lpstr>HT Example 5 - Means</vt:lpstr>
      <vt:lpstr>HT Example 5 - Means</vt:lpstr>
      <vt:lpstr>HT – Example 6 - Paired Data</vt:lpstr>
      <vt:lpstr>Paired t-procedures</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136</cp:revision>
  <cp:lastPrinted>2019-10-21T13:21:54Z</cp:lastPrinted>
  <dcterms:created xsi:type="dcterms:W3CDTF">2001-05-21T01:21:44Z</dcterms:created>
  <dcterms:modified xsi:type="dcterms:W3CDTF">2019-10-21T14:53:54Z</dcterms:modified>
</cp:coreProperties>
</file>