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1"/>
  </p:notesMasterIdLst>
  <p:handoutMasterIdLst>
    <p:handoutMasterId r:id="rId32"/>
  </p:handoutMasterIdLst>
  <p:sldIdLst>
    <p:sldId id="364" r:id="rId2"/>
    <p:sldId id="335" r:id="rId3"/>
    <p:sldId id="406" r:id="rId4"/>
    <p:sldId id="407" r:id="rId5"/>
    <p:sldId id="418" r:id="rId6"/>
    <p:sldId id="419" r:id="rId7"/>
    <p:sldId id="420" r:id="rId8"/>
    <p:sldId id="421" r:id="rId9"/>
    <p:sldId id="422" r:id="rId10"/>
    <p:sldId id="423" r:id="rId11"/>
    <p:sldId id="424" r:id="rId12"/>
    <p:sldId id="425" r:id="rId13"/>
    <p:sldId id="426" r:id="rId14"/>
    <p:sldId id="427" r:id="rId15"/>
    <p:sldId id="428" r:id="rId16"/>
    <p:sldId id="429" r:id="rId17"/>
    <p:sldId id="430" r:id="rId18"/>
    <p:sldId id="431" r:id="rId19"/>
    <p:sldId id="432" r:id="rId20"/>
    <p:sldId id="435" r:id="rId21"/>
    <p:sldId id="433" r:id="rId22"/>
    <p:sldId id="434" r:id="rId23"/>
    <p:sldId id="436" r:id="rId24"/>
    <p:sldId id="437" r:id="rId25"/>
    <p:sldId id="438" r:id="rId26"/>
    <p:sldId id="439" r:id="rId27"/>
    <p:sldId id="440" r:id="rId28"/>
    <p:sldId id="441" r:id="rId29"/>
    <p:sldId id="442" r:id="rId3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1924"/>
    <a:srgbClr val="BDADB5"/>
    <a:srgbClr val="A299AD"/>
    <a:srgbClr val="89454F"/>
    <a:srgbClr val="CC0000"/>
    <a:srgbClr val="653146"/>
    <a:srgbClr val="B59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autoAdjust="0"/>
  </p:normalViewPr>
  <p:slideViewPr>
    <p:cSldViewPr>
      <p:cViewPr varScale="1">
        <p:scale>
          <a:sx n="76" d="100"/>
          <a:sy n="76"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3" y="0"/>
            <a:ext cx="3038372" cy="517351"/>
          </a:xfrm>
          <a:prstGeom prst="rect">
            <a:avLst/>
          </a:prstGeom>
          <a:noFill/>
          <a:ln w="9525">
            <a:noFill/>
            <a:miter lim="800000"/>
            <a:headEnd/>
            <a:tailEnd/>
          </a:ln>
          <a:effectLst/>
        </p:spPr>
        <p:txBody>
          <a:bodyPr vert="horz" wrap="square" lIns="93093" tIns="46546" rIns="93093" bIns="46546" numCol="1" anchor="t" anchorCtr="0" compatLnSpc="1">
            <a:prstTxWarp prst="textNoShape">
              <a:avLst/>
            </a:prstTxWarp>
          </a:bodyPr>
          <a:lstStyle>
            <a:lvl1pPr defTabSz="930992" eaLnBrk="1" hangingPunct="1">
              <a:defRPr sz="110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972035" y="0"/>
            <a:ext cx="3038371" cy="517351"/>
          </a:xfrm>
          <a:prstGeom prst="rect">
            <a:avLst/>
          </a:prstGeom>
          <a:noFill/>
          <a:ln w="9525">
            <a:noFill/>
            <a:miter lim="800000"/>
            <a:headEnd/>
            <a:tailEnd/>
          </a:ln>
          <a:effectLst/>
        </p:spPr>
        <p:txBody>
          <a:bodyPr vert="horz" wrap="square" lIns="93093" tIns="46546" rIns="93093" bIns="46546" numCol="1" anchor="t" anchorCtr="0" compatLnSpc="1">
            <a:prstTxWarp prst="textNoShape">
              <a:avLst/>
            </a:prstTxWarp>
          </a:bodyPr>
          <a:lstStyle>
            <a:lvl1pPr algn="r" defTabSz="930992" eaLnBrk="1" hangingPunct="1">
              <a:defRPr sz="110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3" y="8780643"/>
            <a:ext cx="3038372" cy="515759"/>
          </a:xfrm>
          <a:prstGeom prst="rect">
            <a:avLst/>
          </a:prstGeom>
          <a:noFill/>
          <a:ln w="9525">
            <a:noFill/>
            <a:miter lim="800000"/>
            <a:headEnd/>
            <a:tailEnd/>
          </a:ln>
          <a:effectLst/>
        </p:spPr>
        <p:txBody>
          <a:bodyPr vert="horz" wrap="square" lIns="93093" tIns="46546" rIns="93093" bIns="46546" numCol="1" anchor="b" anchorCtr="0" compatLnSpc="1">
            <a:prstTxWarp prst="textNoShape">
              <a:avLst/>
            </a:prstTxWarp>
          </a:bodyPr>
          <a:lstStyle>
            <a:lvl1pPr defTabSz="930992" eaLnBrk="1" hangingPunct="1">
              <a:defRPr sz="110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972035" y="8780643"/>
            <a:ext cx="3038371" cy="515759"/>
          </a:xfrm>
          <a:prstGeom prst="rect">
            <a:avLst/>
          </a:prstGeom>
          <a:noFill/>
          <a:ln w="9525">
            <a:noFill/>
            <a:miter lim="800000"/>
            <a:headEnd/>
            <a:tailEnd/>
          </a:ln>
          <a:effectLst/>
        </p:spPr>
        <p:txBody>
          <a:bodyPr vert="horz" wrap="square" lIns="93093" tIns="46546" rIns="93093" bIns="46546" numCol="1" anchor="b" anchorCtr="0" compatLnSpc="1">
            <a:prstTxWarp prst="textNoShape">
              <a:avLst/>
            </a:prstTxWarp>
          </a:bodyPr>
          <a:lstStyle>
            <a:lvl1pPr algn="r" defTabSz="930897" eaLnBrk="1" hangingPunct="1">
              <a:defRPr sz="1100">
                <a:latin typeface="Times New Roman" pitchFamily="18" charset="0"/>
              </a:defRPr>
            </a:lvl1pPr>
          </a:lstStyle>
          <a:p>
            <a:fld id="{9CAEF96C-BAD6-427B-B2AF-8F83141C5790}" type="slidenum">
              <a:rPr lang="en-US"/>
              <a:pPr/>
              <a:t>‹#›</a:t>
            </a:fld>
            <a:endParaRPr lang="en-US"/>
          </a:p>
        </p:txBody>
      </p:sp>
    </p:spTree>
    <p:extLst>
      <p:ext uri="{BB962C8B-B14F-4D97-AF65-F5344CB8AC3E}">
        <p14:creationId xmlns:p14="http://schemas.microsoft.com/office/powerpoint/2010/main" val="3210491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 y="1"/>
            <a:ext cx="3038372" cy="463228"/>
          </a:xfrm>
          <a:prstGeom prst="rect">
            <a:avLst/>
          </a:prstGeom>
          <a:noFill/>
          <a:ln w="9525">
            <a:noFill/>
            <a:miter lim="800000"/>
            <a:headEnd/>
            <a:tailEnd/>
          </a:ln>
          <a:effectLst/>
        </p:spPr>
        <p:txBody>
          <a:bodyPr vert="horz" wrap="square" lIns="93093" tIns="46546" rIns="93093" bIns="46546" numCol="1" anchor="t" anchorCtr="0" compatLnSpc="1">
            <a:prstTxWarp prst="textNoShape">
              <a:avLst/>
            </a:prstTxWarp>
          </a:bodyPr>
          <a:lstStyle>
            <a:lvl1pPr defTabSz="930992" eaLnBrk="1" hangingPunct="1">
              <a:defRPr sz="11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972035" y="1"/>
            <a:ext cx="3038371" cy="463228"/>
          </a:xfrm>
          <a:prstGeom prst="rect">
            <a:avLst/>
          </a:prstGeom>
          <a:noFill/>
          <a:ln w="9525">
            <a:noFill/>
            <a:miter lim="800000"/>
            <a:headEnd/>
            <a:tailEnd/>
          </a:ln>
          <a:effectLst/>
        </p:spPr>
        <p:txBody>
          <a:bodyPr vert="horz" wrap="square" lIns="93093" tIns="46546" rIns="93093" bIns="46546" numCol="1" anchor="t" anchorCtr="0" compatLnSpc="1">
            <a:prstTxWarp prst="textNoShape">
              <a:avLst/>
            </a:prstTxWarp>
          </a:bodyPr>
          <a:lstStyle>
            <a:lvl1pPr algn="r" defTabSz="930992" eaLnBrk="1" hangingPunct="1">
              <a:defRPr sz="11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252" y="4415790"/>
            <a:ext cx="5139898" cy="4183380"/>
          </a:xfrm>
          <a:prstGeom prst="rect">
            <a:avLst/>
          </a:prstGeom>
          <a:noFill/>
          <a:ln w="9525">
            <a:noFill/>
            <a:miter lim="800000"/>
            <a:headEnd/>
            <a:tailEnd/>
          </a:ln>
          <a:effectLst/>
        </p:spPr>
        <p:txBody>
          <a:bodyPr vert="horz" wrap="square" lIns="93093" tIns="46546" rIns="93093" bIns="465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3" y="8833181"/>
            <a:ext cx="3038372" cy="463227"/>
          </a:xfrm>
          <a:prstGeom prst="rect">
            <a:avLst/>
          </a:prstGeom>
          <a:noFill/>
          <a:ln w="9525">
            <a:noFill/>
            <a:miter lim="800000"/>
            <a:headEnd/>
            <a:tailEnd/>
          </a:ln>
          <a:effectLst/>
        </p:spPr>
        <p:txBody>
          <a:bodyPr vert="horz" wrap="square" lIns="93093" tIns="46546" rIns="93093" bIns="46546" numCol="1" anchor="b" anchorCtr="0" compatLnSpc="1">
            <a:prstTxWarp prst="textNoShape">
              <a:avLst/>
            </a:prstTxWarp>
          </a:bodyPr>
          <a:lstStyle>
            <a:lvl1pPr defTabSz="930992" eaLnBrk="1" hangingPunct="1">
              <a:defRPr sz="11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972035" y="8833181"/>
            <a:ext cx="3038371" cy="463227"/>
          </a:xfrm>
          <a:prstGeom prst="rect">
            <a:avLst/>
          </a:prstGeom>
          <a:noFill/>
          <a:ln w="9525">
            <a:noFill/>
            <a:miter lim="800000"/>
            <a:headEnd/>
            <a:tailEnd/>
          </a:ln>
          <a:effectLst/>
        </p:spPr>
        <p:txBody>
          <a:bodyPr vert="horz" wrap="square" lIns="93093" tIns="46546" rIns="93093" bIns="46546" numCol="1" anchor="b" anchorCtr="0" compatLnSpc="1">
            <a:prstTxWarp prst="textNoShape">
              <a:avLst/>
            </a:prstTxWarp>
          </a:bodyPr>
          <a:lstStyle>
            <a:lvl1pPr algn="r" defTabSz="930897" eaLnBrk="1" hangingPunct="1">
              <a:defRPr sz="1100">
                <a:latin typeface="Times New Roman" pitchFamily="18" charset="0"/>
              </a:defRPr>
            </a:lvl1pPr>
          </a:lstStyle>
          <a:p>
            <a:fld id="{65698B1F-9B36-4A25-B0EF-A1E2D0AF5A88}" type="slidenum">
              <a:rPr lang="en-US"/>
              <a:pPr/>
              <a:t>‹#›</a:t>
            </a:fld>
            <a:endParaRPr lang="en-US"/>
          </a:p>
        </p:txBody>
      </p:sp>
    </p:spTree>
    <p:extLst>
      <p:ext uri="{BB962C8B-B14F-4D97-AF65-F5344CB8AC3E}">
        <p14:creationId xmlns:p14="http://schemas.microsoft.com/office/powerpoint/2010/main" val="731689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775">
              <a:spcBef>
                <a:spcPct val="30000"/>
              </a:spcBef>
              <a:defRPr sz="1100">
                <a:solidFill>
                  <a:schemeClr val="tx1"/>
                </a:solidFill>
                <a:latin typeface="Arial" panose="020B0604020202020204" pitchFamily="34" charset="0"/>
              </a:defRPr>
            </a:lvl1pPr>
            <a:lvl2pPr marL="673265" indent="-257065" defTabSz="876775">
              <a:spcBef>
                <a:spcPct val="30000"/>
              </a:spcBef>
              <a:defRPr sz="1100">
                <a:solidFill>
                  <a:schemeClr val="tx1"/>
                </a:solidFill>
                <a:latin typeface="Arial" panose="020B0604020202020204" pitchFamily="34" charset="0"/>
              </a:defRPr>
            </a:lvl2pPr>
            <a:lvl3pPr marL="1038970" indent="-205040" defTabSz="876775">
              <a:spcBef>
                <a:spcPct val="30000"/>
              </a:spcBef>
              <a:defRPr sz="1100">
                <a:solidFill>
                  <a:schemeClr val="tx1"/>
                </a:solidFill>
                <a:latin typeface="Arial" panose="020B0604020202020204" pitchFamily="34" charset="0"/>
              </a:defRPr>
            </a:lvl3pPr>
            <a:lvl4pPr marL="1455171" indent="-205040" defTabSz="876775">
              <a:spcBef>
                <a:spcPct val="30000"/>
              </a:spcBef>
              <a:defRPr sz="1100">
                <a:solidFill>
                  <a:schemeClr val="tx1"/>
                </a:solidFill>
                <a:latin typeface="Arial" panose="020B0604020202020204" pitchFamily="34" charset="0"/>
              </a:defRPr>
            </a:lvl4pPr>
            <a:lvl5pPr marL="1871370" indent="-205040" defTabSz="876775">
              <a:spcBef>
                <a:spcPct val="30000"/>
              </a:spcBef>
              <a:defRPr sz="1100">
                <a:solidFill>
                  <a:schemeClr val="tx1"/>
                </a:solidFill>
                <a:latin typeface="Arial" panose="020B0604020202020204" pitchFamily="34" charset="0"/>
              </a:defRPr>
            </a:lvl5pPr>
            <a:lvl6pPr marL="2312053" indent="-205040" defTabSz="876775" eaLnBrk="0" fontAlgn="base" hangingPunct="0">
              <a:spcBef>
                <a:spcPct val="30000"/>
              </a:spcBef>
              <a:spcAft>
                <a:spcPct val="0"/>
              </a:spcAft>
              <a:defRPr sz="1100">
                <a:solidFill>
                  <a:schemeClr val="tx1"/>
                </a:solidFill>
                <a:latin typeface="Arial" panose="020B0604020202020204" pitchFamily="34" charset="0"/>
              </a:defRPr>
            </a:lvl6pPr>
            <a:lvl7pPr marL="2752735" indent="-205040" defTabSz="876775" eaLnBrk="0" fontAlgn="base" hangingPunct="0">
              <a:spcBef>
                <a:spcPct val="30000"/>
              </a:spcBef>
              <a:spcAft>
                <a:spcPct val="0"/>
              </a:spcAft>
              <a:defRPr sz="1100">
                <a:solidFill>
                  <a:schemeClr val="tx1"/>
                </a:solidFill>
                <a:latin typeface="Arial" panose="020B0604020202020204" pitchFamily="34" charset="0"/>
              </a:defRPr>
            </a:lvl7pPr>
            <a:lvl8pPr marL="3193418" indent="-205040" defTabSz="876775" eaLnBrk="0" fontAlgn="base" hangingPunct="0">
              <a:spcBef>
                <a:spcPct val="30000"/>
              </a:spcBef>
              <a:spcAft>
                <a:spcPct val="0"/>
              </a:spcAft>
              <a:defRPr sz="1100">
                <a:solidFill>
                  <a:schemeClr val="tx1"/>
                </a:solidFill>
                <a:latin typeface="Arial" panose="020B0604020202020204" pitchFamily="34" charset="0"/>
              </a:defRPr>
            </a:lvl8pPr>
            <a:lvl9pPr marL="3634099" indent="-205040" defTabSz="876775" eaLnBrk="0" fontAlgn="base" hangingPunct="0">
              <a:spcBef>
                <a:spcPct val="30000"/>
              </a:spcBef>
              <a:spcAft>
                <a:spcPct val="0"/>
              </a:spcAft>
              <a:defRPr sz="1100">
                <a:solidFill>
                  <a:schemeClr val="tx1"/>
                </a:solidFill>
                <a:latin typeface="Arial" panose="020B0604020202020204" pitchFamily="34" charset="0"/>
              </a:defRPr>
            </a:lvl9pPr>
          </a:lstStyle>
          <a:p>
            <a:pPr eaLnBrk="1" hangingPunct="1">
              <a:spcBef>
                <a:spcPct val="0"/>
              </a:spcBef>
            </a:pPr>
            <a:fld id="{1DF6F736-499C-4163-AC6A-01630AAC515A}" type="slidenum">
              <a:rPr lang="en-US" sz="1000">
                <a:latin typeface="Times New Roman" panose="02020603050405020304" pitchFamily="18" charset="0"/>
              </a:rPr>
              <a:pPr eaLnBrk="1" hangingPunct="1">
                <a:spcBef>
                  <a:spcPct val="0"/>
                </a:spcBef>
              </a:pPr>
              <a:t>11</a:t>
            </a:fld>
            <a:endParaRPr lang="en-US" sz="1000">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836909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101">
              <a:spcBef>
                <a:spcPct val="30000"/>
              </a:spcBef>
              <a:defRPr sz="1100">
                <a:solidFill>
                  <a:schemeClr val="tx1"/>
                </a:solidFill>
                <a:latin typeface="Arial" panose="020B0604020202020204" pitchFamily="34" charset="0"/>
              </a:defRPr>
            </a:lvl1pPr>
            <a:lvl2pPr marL="755892" indent="-290728" defTabSz="944101">
              <a:spcBef>
                <a:spcPct val="30000"/>
              </a:spcBef>
              <a:defRPr sz="1100">
                <a:solidFill>
                  <a:schemeClr val="tx1"/>
                </a:solidFill>
                <a:latin typeface="Arial" panose="020B0604020202020204" pitchFamily="34" charset="0"/>
              </a:defRPr>
            </a:lvl2pPr>
            <a:lvl3pPr marL="1164442" indent="-232583" defTabSz="944101">
              <a:spcBef>
                <a:spcPct val="30000"/>
              </a:spcBef>
              <a:defRPr sz="1100">
                <a:solidFill>
                  <a:schemeClr val="tx1"/>
                </a:solidFill>
                <a:latin typeface="Arial" panose="020B0604020202020204" pitchFamily="34" charset="0"/>
              </a:defRPr>
            </a:lvl3pPr>
            <a:lvl4pPr marL="1629607" indent="-232583" defTabSz="944101">
              <a:spcBef>
                <a:spcPct val="30000"/>
              </a:spcBef>
              <a:defRPr sz="1100">
                <a:solidFill>
                  <a:schemeClr val="tx1"/>
                </a:solidFill>
                <a:latin typeface="Arial" panose="020B0604020202020204" pitchFamily="34" charset="0"/>
              </a:defRPr>
            </a:lvl4pPr>
            <a:lvl5pPr marL="2096301" indent="-232583" defTabSz="944101">
              <a:spcBef>
                <a:spcPct val="30000"/>
              </a:spcBef>
              <a:defRPr sz="1100">
                <a:solidFill>
                  <a:schemeClr val="tx1"/>
                </a:solidFill>
                <a:latin typeface="Arial" panose="020B0604020202020204" pitchFamily="34" charset="0"/>
              </a:defRPr>
            </a:lvl5pPr>
            <a:lvl6pPr marL="2536984" indent="-232583" defTabSz="944101" eaLnBrk="0" fontAlgn="base" hangingPunct="0">
              <a:spcBef>
                <a:spcPct val="30000"/>
              </a:spcBef>
              <a:spcAft>
                <a:spcPct val="0"/>
              </a:spcAft>
              <a:defRPr sz="1100">
                <a:solidFill>
                  <a:schemeClr val="tx1"/>
                </a:solidFill>
                <a:latin typeface="Arial" panose="020B0604020202020204" pitchFamily="34" charset="0"/>
              </a:defRPr>
            </a:lvl6pPr>
            <a:lvl7pPr marL="2977666" indent="-232583" defTabSz="944101" eaLnBrk="0" fontAlgn="base" hangingPunct="0">
              <a:spcBef>
                <a:spcPct val="30000"/>
              </a:spcBef>
              <a:spcAft>
                <a:spcPct val="0"/>
              </a:spcAft>
              <a:defRPr sz="1100">
                <a:solidFill>
                  <a:schemeClr val="tx1"/>
                </a:solidFill>
                <a:latin typeface="Arial" panose="020B0604020202020204" pitchFamily="34" charset="0"/>
              </a:defRPr>
            </a:lvl7pPr>
            <a:lvl8pPr marL="3418349" indent="-232583" defTabSz="944101" eaLnBrk="0" fontAlgn="base" hangingPunct="0">
              <a:spcBef>
                <a:spcPct val="30000"/>
              </a:spcBef>
              <a:spcAft>
                <a:spcPct val="0"/>
              </a:spcAft>
              <a:defRPr sz="1100">
                <a:solidFill>
                  <a:schemeClr val="tx1"/>
                </a:solidFill>
                <a:latin typeface="Arial" panose="020B0604020202020204" pitchFamily="34" charset="0"/>
              </a:defRPr>
            </a:lvl8pPr>
            <a:lvl9pPr marL="3859030" indent="-232583" defTabSz="944101" eaLnBrk="0" fontAlgn="base" hangingPunct="0">
              <a:spcBef>
                <a:spcPct val="30000"/>
              </a:spcBef>
              <a:spcAft>
                <a:spcPct val="0"/>
              </a:spcAft>
              <a:defRPr sz="1100">
                <a:solidFill>
                  <a:schemeClr val="tx1"/>
                </a:solidFill>
                <a:latin typeface="Arial" panose="020B0604020202020204" pitchFamily="34" charset="0"/>
              </a:defRPr>
            </a:lvl9pPr>
          </a:lstStyle>
          <a:p>
            <a:pPr eaLnBrk="1" hangingPunct="1">
              <a:spcBef>
                <a:spcPct val="0"/>
              </a:spcBef>
            </a:pPr>
            <a:fld id="{7A9E765A-84DC-4826-8741-FA8362A18B7D}" type="slidenum">
              <a:rPr lang="en-US" smtClean="0">
                <a:latin typeface="Times New Roman" panose="02020603050405020304" pitchFamily="18" charset="0"/>
              </a:rPr>
              <a:pPr eaLnBrk="1" hangingPunct="1">
                <a:spcBef>
                  <a:spcPct val="0"/>
                </a:spcBef>
              </a:pPr>
              <a:t>21</a:t>
            </a:fld>
            <a:endParaRPr lang="en-US">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487340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101">
              <a:spcBef>
                <a:spcPct val="30000"/>
              </a:spcBef>
              <a:defRPr sz="1100">
                <a:solidFill>
                  <a:schemeClr val="tx1"/>
                </a:solidFill>
                <a:latin typeface="Arial" panose="020B0604020202020204" pitchFamily="34" charset="0"/>
              </a:defRPr>
            </a:lvl1pPr>
            <a:lvl2pPr marL="755892" indent="-290728" defTabSz="944101">
              <a:spcBef>
                <a:spcPct val="30000"/>
              </a:spcBef>
              <a:defRPr sz="1100">
                <a:solidFill>
                  <a:schemeClr val="tx1"/>
                </a:solidFill>
                <a:latin typeface="Arial" panose="020B0604020202020204" pitchFamily="34" charset="0"/>
              </a:defRPr>
            </a:lvl2pPr>
            <a:lvl3pPr marL="1164442" indent="-232583" defTabSz="944101">
              <a:spcBef>
                <a:spcPct val="30000"/>
              </a:spcBef>
              <a:defRPr sz="1100">
                <a:solidFill>
                  <a:schemeClr val="tx1"/>
                </a:solidFill>
                <a:latin typeface="Arial" panose="020B0604020202020204" pitchFamily="34" charset="0"/>
              </a:defRPr>
            </a:lvl3pPr>
            <a:lvl4pPr marL="1629607" indent="-232583" defTabSz="944101">
              <a:spcBef>
                <a:spcPct val="30000"/>
              </a:spcBef>
              <a:defRPr sz="1100">
                <a:solidFill>
                  <a:schemeClr val="tx1"/>
                </a:solidFill>
                <a:latin typeface="Arial" panose="020B0604020202020204" pitchFamily="34" charset="0"/>
              </a:defRPr>
            </a:lvl4pPr>
            <a:lvl5pPr marL="2096301" indent="-232583" defTabSz="944101">
              <a:spcBef>
                <a:spcPct val="30000"/>
              </a:spcBef>
              <a:defRPr sz="1100">
                <a:solidFill>
                  <a:schemeClr val="tx1"/>
                </a:solidFill>
                <a:latin typeface="Arial" panose="020B0604020202020204" pitchFamily="34" charset="0"/>
              </a:defRPr>
            </a:lvl5pPr>
            <a:lvl6pPr marL="2536984" indent="-232583" defTabSz="944101" eaLnBrk="0" fontAlgn="base" hangingPunct="0">
              <a:spcBef>
                <a:spcPct val="30000"/>
              </a:spcBef>
              <a:spcAft>
                <a:spcPct val="0"/>
              </a:spcAft>
              <a:defRPr sz="1100">
                <a:solidFill>
                  <a:schemeClr val="tx1"/>
                </a:solidFill>
                <a:latin typeface="Arial" panose="020B0604020202020204" pitchFamily="34" charset="0"/>
              </a:defRPr>
            </a:lvl6pPr>
            <a:lvl7pPr marL="2977666" indent="-232583" defTabSz="944101" eaLnBrk="0" fontAlgn="base" hangingPunct="0">
              <a:spcBef>
                <a:spcPct val="30000"/>
              </a:spcBef>
              <a:spcAft>
                <a:spcPct val="0"/>
              </a:spcAft>
              <a:defRPr sz="1100">
                <a:solidFill>
                  <a:schemeClr val="tx1"/>
                </a:solidFill>
                <a:latin typeface="Arial" panose="020B0604020202020204" pitchFamily="34" charset="0"/>
              </a:defRPr>
            </a:lvl7pPr>
            <a:lvl8pPr marL="3418349" indent="-232583" defTabSz="944101" eaLnBrk="0" fontAlgn="base" hangingPunct="0">
              <a:spcBef>
                <a:spcPct val="30000"/>
              </a:spcBef>
              <a:spcAft>
                <a:spcPct val="0"/>
              </a:spcAft>
              <a:defRPr sz="1100">
                <a:solidFill>
                  <a:schemeClr val="tx1"/>
                </a:solidFill>
                <a:latin typeface="Arial" panose="020B0604020202020204" pitchFamily="34" charset="0"/>
              </a:defRPr>
            </a:lvl8pPr>
            <a:lvl9pPr marL="3859030" indent="-232583" defTabSz="944101" eaLnBrk="0" fontAlgn="base" hangingPunct="0">
              <a:spcBef>
                <a:spcPct val="30000"/>
              </a:spcBef>
              <a:spcAft>
                <a:spcPct val="0"/>
              </a:spcAft>
              <a:defRPr sz="11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22</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3139662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6829">
              <a:spcBef>
                <a:spcPct val="30000"/>
              </a:spcBef>
              <a:defRPr sz="1200">
                <a:solidFill>
                  <a:schemeClr val="tx1"/>
                </a:solidFill>
                <a:latin typeface="Arial" panose="020B0604020202020204" pitchFamily="34" charset="0"/>
              </a:defRPr>
            </a:lvl1pPr>
            <a:lvl2pPr marL="799054" indent="-307328" defTabSz="1036829">
              <a:spcBef>
                <a:spcPct val="30000"/>
              </a:spcBef>
              <a:defRPr sz="1200">
                <a:solidFill>
                  <a:schemeClr val="tx1"/>
                </a:solidFill>
                <a:latin typeface="Arial" panose="020B0604020202020204" pitchFamily="34" charset="0"/>
              </a:defRPr>
            </a:lvl2pPr>
            <a:lvl3pPr marL="1230933" indent="-245862" defTabSz="1036829">
              <a:spcBef>
                <a:spcPct val="30000"/>
              </a:spcBef>
              <a:defRPr sz="1200">
                <a:solidFill>
                  <a:schemeClr val="tx1"/>
                </a:solidFill>
                <a:latin typeface="Arial" panose="020B0604020202020204" pitchFamily="34" charset="0"/>
              </a:defRPr>
            </a:lvl3pPr>
            <a:lvl4pPr marL="1722657" indent="-245862" defTabSz="1036829">
              <a:spcBef>
                <a:spcPct val="30000"/>
              </a:spcBef>
              <a:defRPr sz="1200">
                <a:solidFill>
                  <a:schemeClr val="tx1"/>
                </a:solidFill>
                <a:latin typeface="Arial" panose="020B0604020202020204" pitchFamily="34" charset="0"/>
              </a:defRPr>
            </a:lvl4pPr>
            <a:lvl5pPr marL="2216000" indent="-245862" defTabSz="1036829">
              <a:spcBef>
                <a:spcPct val="30000"/>
              </a:spcBef>
              <a:defRPr sz="1200">
                <a:solidFill>
                  <a:schemeClr val="tx1"/>
                </a:solidFill>
                <a:latin typeface="Arial" panose="020B0604020202020204" pitchFamily="34" charset="0"/>
              </a:defRPr>
            </a:lvl5pPr>
            <a:lvl6pPr marL="2681845" indent="-245862" defTabSz="1036829" eaLnBrk="0" fontAlgn="base" hangingPunct="0">
              <a:spcBef>
                <a:spcPct val="30000"/>
              </a:spcBef>
              <a:spcAft>
                <a:spcPct val="0"/>
              </a:spcAft>
              <a:defRPr sz="1200">
                <a:solidFill>
                  <a:schemeClr val="tx1"/>
                </a:solidFill>
                <a:latin typeface="Arial" panose="020B0604020202020204" pitchFamily="34" charset="0"/>
              </a:defRPr>
            </a:lvl6pPr>
            <a:lvl7pPr marL="3147691" indent="-245862" defTabSz="1036829" eaLnBrk="0" fontAlgn="base" hangingPunct="0">
              <a:spcBef>
                <a:spcPct val="30000"/>
              </a:spcBef>
              <a:spcAft>
                <a:spcPct val="0"/>
              </a:spcAft>
              <a:defRPr sz="1200">
                <a:solidFill>
                  <a:schemeClr val="tx1"/>
                </a:solidFill>
                <a:latin typeface="Arial" panose="020B0604020202020204" pitchFamily="34" charset="0"/>
              </a:defRPr>
            </a:lvl7pPr>
            <a:lvl8pPr marL="3613536" indent="-245862" defTabSz="1036829" eaLnBrk="0" fontAlgn="base" hangingPunct="0">
              <a:spcBef>
                <a:spcPct val="30000"/>
              </a:spcBef>
              <a:spcAft>
                <a:spcPct val="0"/>
              </a:spcAft>
              <a:defRPr sz="1200">
                <a:solidFill>
                  <a:schemeClr val="tx1"/>
                </a:solidFill>
                <a:latin typeface="Arial" panose="020B0604020202020204" pitchFamily="34" charset="0"/>
              </a:defRPr>
            </a:lvl8pPr>
            <a:lvl9pPr marL="4079381" indent="-245862" defTabSz="1036829"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7ADDAF7-117E-41A8-B4D0-B9E1D9E8845C}" type="slidenum">
              <a:rPr lang="en-US" smtClean="0">
                <a:latin typeface="Times New Roman" panose="02020603050405020304" pitchFamily="18" charset="0"/>
              </a:rPr>
              <a:pPr eaLnBrk="1" hangingPunct="1">
                <a:spcBef>
                  <a:spcPct val="0"/>
                </a:spcBef>
              </a:pPr>
              <a:t>23</a:t>
            </a:fld>
            <a:endParaRPr lang="en-US">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298625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6829">
              <a:spcBef>
                <a:spcPct val="30000"/>
              </a:spcBef>
              <a:defRPr sz="1200">
                <a:solidFill>
                  <a:schemeClr val="tx1"/>
                </a:solidFill>
                <a:latin typeface="Arial" panose="020B0604020202020204" pitchFamily="34" charset="0"/>
              </a:defRPr>
            </a:lvl1pPr>
            <a:lvl2pPr marL="799054" indent="-307328" defTabSz="1036829">
              <a:spcBef>
                <a:spcPct val="30000"/>
              </a:spcBef>
              <a:defRPr sz="1200">
                <a:solidFill>
                  <a:schemeClr val="tx1"/>
                </a:solidFill>
                <a:latin typeface="Arial" panose="020B0604020202020204" pitchFamily="34" charset="0"/>
              </a:defRPr>
            </a:lvl2pPr>
            <a:lvl3pPr marL="1230933" indent="-245862" defTabSz="1036829">
              <a:spcBef>
                <a:spcPct val="30000"/>
              </a:spcBef>
              <a:defRPr sz="1200">
                <a:solidFill>
                  <a:schemeClr val="tx1"/>
                </a:solidFill>
                <a:latin typeface="Arial" panose="020B0604020202020204" pitchFamily="34" charset="0"/>
              </a:defRPr>
            </a:lvl3pPr>
            <a:lvl4pPr marL="1722657" indent="-245862" defTabSz="1036829">
              <a:spcBef>
                <a:spcPct val="30000"/>
              </a:spcBef>
              <a:defRPr sz="1200">
                <a:solidFill>
                  <a:schemeClr val="tx1"/>
                </a:solidFill>
                <a:latin typeface="Arial" panose="020B0604020202020204" pitchFamily="34" charset="0"/>
              </a:defRPr>
            </a:lvl4pPr>
            <a:lvl5pPr marL="2216000" indent="-245862" defTabSz="1036829">
              <a:spcBef>
                <a:spcPct val="30000"/>
              </a:spcBef>
              <a:defRPr sz="1200">
                <a:solidFill>
                  <a:schemeClr val="tx1"/>
                </a:solidFill>
                <a:latin typeface="Arial" panose="020B0604020202020204" pitchFamily="34" charset="0"/>
              </a:defRPr>
            </a:lvl5pPr>
            <a:lvl6pPr marL="2681845" indent="-245862" defTabSz="1036829" eaLnBrk="0" fontAlgn="base" hangingPunct="0">
              <a:spcBef>
                <a:spcPct val="30000"/>
              </a:spcBef>
              <a:spcAft>
                <a:spcPct val="0"/>
              </a:spcAft>
              <a:defRPr sz="1200">
                <a:solidFill>
                  <a:schemeClr val="tx1"/>
                </a:solidFill>
                <a:latin typeface="Arial" panose="020B0604020202020204" pitchFamily="34" charset="0"/>
              </a:defRPr>
            </a:lvl6pPr>
            <a:lvl7pPr marL="3147691" indent="-245862" defTabSz="1036829" eaLnBrk="0" fontAlgn="base" hangingPunct="0">
              <a:spcBef>
                <a:spcPct val="30000"/>
              </a:spcBef>
              <a:spcAft>
                <a:spcPct val="0"/>
              </a:spcAft>
              <a:defRPr sz="1200">
                <a:solidFill>
                  <a:schemeClr val="tx1"/>
                </a:solidFill>
                <a:latin typeface="Arial" panose="020B0604020202020204" pitchFamily="34" charset="0"/>
              </a:defRPr>
            </a:lvl7pPr>
            <a:lvl8pPr marL="3613536" indent="-245862" defTabSz="1036829" eaLnBrk="0" fontAlgn="base" hangingPunct="0">
              <a:spcBef>
                <a:spcPct val="30000"/>
              </a:spcBef>
              <a:spcAft>
                <a:spcPct val="0"/>
              </a:spcAft>
              <a:defRPr sz="1200">
                <a:solidFill>
                  <a:schemeClr val="tx1"/>
                </a:solidFill>
                <a:latin typeface="Arial" panose="020B0604020202020204" pitchFamily="34" charset="0"/>
              </a:defRPr>
            </a:lvl8pPr>
            <a:lvl9pPr marL="4079381" indent="-245862" defTabSz="1036829"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7ADDAF7-117E-41A8-B4D0-B9E1D9E8845C}" type="slidenum">
              <a:rPr lang="en-US" smtClean="0">
                <a:latin typeface="Times New Roman" panose="02020603050405020304" pitchFamily="18" charset="0"/>
              </a:rPr>
              <a:pPr eaLnBrk="1" hangingPunct="1">
                <a:spcBef>
                  <a:spcPct val="0"/>
                </a:spcBef>
              </a:pPr>
              <a:t>24</a:t>
            </a:fld>
            <a:endParaRPr lang="en-US">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2444907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2129">
              <a:spcBef>
                <a:spcPct val="30000"/>
              </a:spcBef>
              <a:defRPr sz="1200">
                <a:solidFill>
                  <a:schemeClr val="tx1"/>
                </a:solidFill>
                <a:latin typeface="Arial" panose="020B0604020202020204" pitchFamily="34" charset="0"/>
              </a:defRPr>
            </a:lvl1pPr>
            <a:lvl2pPr marL="745677" indent="-279832" defTabSz="972129">
              <a:spcBef>
                <a:spcPct val="30000"/>
              </a:spcBef>
              <a:defRPr sz="1200">
                <a:solidFill>
                  <a:schemeClr val="tx1"/>
                </a:solidFill>
                <a:latin typeface="Arial" panose="020B0604020202020204" pitchFamily="34" charset="0"/>
              </a:defRPr>
            </a:lvl2pPr>
            <a:lvl3pPr marL="1153291" indent="-221601" defTabSz="972129">
              <a:spcBef>
                <a:spcPct val="30000"/>
              </a:spcBef>
              <a:defRPr sz="1200">
                <a:solidFill>
                  <a:schemeClr val="tx1"/>
                </a:solidFill>
                <a:latin typeface="Arial" panose="020B0604020202020204" pitchFamily="34" charset="0"/>
              </a:defRPr>
            </a:lvl3pPr>
            <a:lvl4pPr marL="1619136" indent="-221601" defTabSz="972129">
              <a:spcBef>
                <a:spcPct val="30000"/>
              </a:spcBef>
              <a:defRPr sz="1200">
                <a:solidFill>
                  <a:schemeClr val="tx1"/>
                </a:solidFill>
                <a:latin typeface="Arial" panose="020B0604020202020204" pitchFamily="34" charset="0"/>
              </a:defRPr>
            </a:lvl4pPr>
            <a:lvl5pPr marL="2084982" indent="-221601" defTabSz="972129">
              <a:spcBef>
                <a:spcPct val="30000"/>
              </a:spcBef>
              <a:defRPr sz="1200">
                <a:solidFill>
                  <a:schemeClr val="tx1"/>
                </a:solidFill>
                <a:latin typeface="Arial" panose="020B0604020202020204" pitchFamily="34" charset="0"/>
              </a:defRPr>
            </a:lvl5pPr>
            <a:lvl6pPr marL="2550827" indent="-221601" defTabSz="972129" eaLnBrk="0" fontAlgn="base" hangingPunct="0">
              <a:spcBef>
                <a:spcPct val="30000"/>
              </a:spcBef>
              <a:spcAft>
                <a:spcPct val="0"/>
              </a:spcAft>
              <a:defRPr sz="1200">
                <a:solidFill>
                  <a:schemeClr val="tx1"/>
                </a:solidFill>
                <a:latin typeface="Arial" panose="020B0604020202020204" pitchFamily="34" charset="0"/>
              </a:defRPr>
            </a:lvl6pPr>
            <a:lvl7pPr marL="3016672" indent="-221601" defTabSz="972129" eaLnBrk="0" fontAlgn="base" hangingPunct="0">
              <a:spcBef>
                <a:spcPct val="30000"/>
              </a:spcBef>
              <a:spcAft>
                <a:spcPct val="0"/>
              </a:spcAft>
              <a:defRPr sz="1200">
                <a:solidFill>
                  <a:schemeClr val="tx1"/>
                </a:solidFill>
                <a:latin typeface="Arial" panose="020B0604020202020204" pitchFamily="34" charset="0"/>
              </a:defRPr>
            </a:lvl7pPr>
            <a:lvl8pPr marL="3482517" indent="-221601" defTabSz="972129" eaLnBrk="0" fontAlgn="base" hangingPunct="0">
              <a:spcBef>
                <a:spcPct val="30000"/>
              </a:spcBef>
              <a:spcAft>
                <a:spcPct val="0"/>
              </a:spcAft>
              <a:defRPr sz="1200">
                <a:solidFill>
                  <a:schemeClr val="tx1"/>
                </a:solidFill>
                <a:latin typeface="Arial" panose="020B0604020202020204" pitchFamily="34" charset="0"/>
              </a:defRPr>
            </a:lvl8pPr>
            <a:lvl9pPr marL="3948363" indent="-221601" defTabSz="972129"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7C232BC-ECA8-4A1D-98A6-EC4E35F66CC6}" type="slidenum">
              <a:rPr lang="en-US" smtClean="0">
                <a:latin typeface="Times New Roman" panose="02020603050405020304" pitchFamily="18" charset="0"/>
              </a:rPr>
              <a:pPr eaLnBrk="1" hangingPunct="1">
                <a:spcBef>
                  <a:spcPct val="0"/>
                </a:spcBef>
              </a:pPr>
              <a:t>25</a:t>
            </a:fld>
            <a:endParaRPr lang="en-US">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8057329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6981">
              <a:spcBef>
                <a:spcPct val="30000"/>
              </a:spcBef>
              <a:defRPr sz="1200">
                <a:solidFill>
                  <a:schemeClr val="tx1"/>
                </a:solidFill>
                <a:latin typeface="Arial" panose="020B0604020202020204" pitchFamily="34" charset="0"/>
              </a:defRPr>
            </a:lvl1pPr>
            <a:lvl2pPr marL="752147" indent="-286301" defTabSz="976981">
              <a:spcBef>
                <a:spcPct val="30000"/>
              </a:spcBef>
              <a:defRPr sz="1200">
                <a:solidFill>
                  <a:schemeClr val="tx1"/>
                </a:solidFill>
                <a:latin typeface="Arial" panose="020B0604020202020204" pitchFamily="34" charset="0"/>
              </a:defRPr>
            </a:lvl2pPr>
            <a:lvl3pPr marL="1159761" indent="-228071" defTabSz="976981">
              <a:spcBef>
                <a:spcPct val="30000"/>
              </a:spcBef>
              <a:defRPr sz="1200">
                <a:solidFill>
                  <a:schemeClr val="tx1"/>
                </a:solidFill>
                <a:latin typeface="Arial" panose="020B0604020202020204" pitchFamily="34" charset="0"/>
              </a:defRPr>
            </a:lvl3pPr>
            <a:lvl4pPr marL="1625607" indent="-228071" defTabSz="976981">
              <a:spcBef>
                <a:spcPct val="30000"/>
              </a:spcBef>
              <a:defRPr sz="1200">
                <a:solidFill>
                  <a:schemeClr val="tx1"/>
                </a:solidFill>
                <a:latin typeface="Arial" panose="020B0604020202020204" pitchFamily="34" charset="0"/>
              </a:defRPr>
            </a:lvl4pPr>
            <a:lvl5pPr marL="2089833" indent="-228071" defTabSz="976981">
              <a:spcBef>
                <a:spcPct val="30000"/>
              </a:spcBef>
              <a:defRPr sz="1200">
                <a:solidFill>
                  <a:schemeClr val="tx1"/>
                </a:solidFill>
                <a:latin typeface="Arial" panose="020B0604020202020204" pitchFamily="34" charset="0"/>
              </a:defRPr>
            </a:lvl5pPr>
            <a:lvl6pPr marL="2555678" indent="-228071" defTabSz="976981" eaLnBrk="0" fontAlgn="base" hangingPunct="0">
              <a:spcBef>
                <a:spcPct val="30000"/>
              </a:spcBef>
              <a:spcAft>
                <a:spcPct val="0"/>
              </a:spcAft>
              <a:defRPr sz="1200">
                <a:solidFill>
                  <a:schemeClr val="tx1"/>
                </a:solidFill>
                <a:latin typeface="Arial" panose="020B0604020202020204" pitchFamily="34" charset="0"/>
              </a:defRPr>
            </a:lvl6pPr>
            <a:lvl7pPr marL="3021525" indent="-228071" defTabSz="976981" eaLnBrk="0" fontAlgn="base" hangingPunct="0">
              <a:spcBef>
                <a:spcPct val="30000"/>
              </a:spcBef>
              <a:spcAft>
                <a:spcPct val="0"/>
              </a:spcAft>
              <a:defRPr sz="1200">
                <a:solidFill>
                  <a:schemeClr val="tx1"/>
                </a:solidFill>
                <a:latin typeface="Arial" panose="020B0604020202020204" pitchFamily="34" charset="0"/>
              </a:defRPr>
            </a:lvl7pPr>
            <a:lvl8pPr marL="3487370" indent="-228071" defTabSz="976981" eaLnBrk="0" fontAlgn="base" hangingPunct="0">
              <a:spcBef>
                <a:spcPct val="30000"/>
              </a:spcBef>
              <a:spcAft>
                <a:spcPct val="0"/>
              </a:spcAft>
              <a:defRPr sz="1200">
                <a:solidFill>
                  <a:schemeClr val="tx1"/>
                </a:solidFill>
                <a:latin typeface="Arial" panose="020B0604020202020204" pitchFamily="34" charset="0"/>
              </a:defRPr>
            </a:lvl8pPr>
            <a:lvl9pPr marL="3953215" indent="-228071" defTabSz="97698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1BDCC0A-A72D-4EA8-823D-4B94F141CD3A}" type="slidenum">
              <a:rPr lang="en-US" smtClean="0">
                <a:latin typeface="Times New Roman" panose="02020603050405020304" pitchFamily="18" charset="0"/>
              </a:rPr>
              <a:pPr eaLnBrk="1" hangingPunct="1">
                <a:spcBef>
                  <a:spcPct val="0"/>
                </a:spcBef>
              </a:pPr>
              <a:t>26</a:t>
            </a:fld>
            <a:endParaRPr lang="en-US">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222393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6829">
              <a:spcBef>
                <a:spcPct val="30000"/>
              </a:spcBef>
              <a:defRPr sz="1200">
                <a:solidFill>
                  <a:schemeClr val="tx1"/>
                </a:solidFill>
                <a:latin typeface="Arial" panose="020B0604020202020204" pitchFamily="34" charset="0"/>
              </a:defRPr>
            </a:lvl1pPr>
            <a:lvl2pPr marL="799054" indent="-307328" defTabSz="1036829">
              <a:spcBef>
                <a:spcPct val="30000"/>
              </a:spcBef>
              <a:defRPr sz="1200">
                <a:solidFill>
                  <a:schemeClr val="tx1"/>
                </a:solidFill>
                <a:latin typeface="Arial" panose="020B0604020202020204" pitchFamily="34" charset="0"/>
              </a:defRPr>
            </a:lvl2pPr>
            <a:lvl3pPr marL="1230933" indent="-245862" defTabSz="1036829">
              <a:spcBef>
                <a:spcPct val="30000"/>
              </a:spcBef>
              <a:defRPr sz="1200">
                <a:solidFill>
                  <a:schemeClr val="tx1"/>
                </a:solidFill>
                <a:latin typeface="Arial" panose="020B0604020202020204" pitchFamily="34" charset="0"/>
              </a:defRPr>
            </a:lvl3pPr>
            <a:lvl4pPr marL="1722657" indent="-245862" defTabSz="1036829">
              <a:spcBef>
                <a:spcPct val="30000"/>
              </a:spcBef>
              <a:defRPr sz="1200">
                <a:solidFill>
                  <a:schemeClr val="tx1"/>
                </a:solidFill>
                <a:latin typeface="Arial" panose="020B0604020202020204" pitchFamily="34" charset="0"/>
              </a:defRPr>
            </a:lvl4pPr>
            <a:lvl5pPr marL="2216000" indent="-245862" defTabSz="1036829">
              <a:spcBef>
                <a:spcPct val="30000"/>
              </a:spcBef>
              <a:defRPr sz="1200">
                <a:solidFill>
                  <a:schemeClr val="tx1"/>
                </a:solidFill>
                <a:latin typeface="Arial" panose="020B0604020202020204" pitchFamily="34" charset="0"/>
              </a:defRPr>
            </a:lvl5pPr>
            <a:lvl6pPr marL="2681845" indent="-245862" defTabSz="1036829" eaLnBrk="0" fontAlgn="base" hangingPunct="0">
              <a:spcBef>
                <a:spcPct val="30000"/>
              </a:spcBef>
              <a:spcAft>
                <a:spcPct val="0"/>
              </a:spcAft>
              <a:defRPr sz="1200">
                <a:solidFill>
                  <a:schemeClr val="tx1"/>
                </a:solidFill>
                <a:latin typeface="Arial" panose="020B0604020202020204" pitchFamily="34" charset="0"/>
              </a:defRPr>
            </a:lvl6pPr>
            <a:lvl7pPr marL="3147691" indent="-245862" defTabSz="1036829" eaLnBrk="0" fontAlgn="base" hangingPunct="0">
              <a:spcBef>
                <a:spcPct val="30000"/>
              </a:spcBef>
              <a:spcAft>
                <a:spcPct val="0"/>
              </a:spcAft>
              <a:defRPr sz="1200">
                <a:solidFill>
                  <a:schemeClr val="tx1"/>
                </a:solidFill>
                <a:latin typeface="Arial" panose="020B0604020202020204" pitchFamily="34" charset="0"/>
              </a:defRPr>
            </a:lvl7pPr>
            <a:lvl8pPr marL="3613536" indent="-245862" defTabSz="1036829" eaLnBrk="0" fontAlgn="base" hangingPunct="0">
              <a:spcBef>
                <a:spcPct val="30000"/>
              </a:spcBef>
              <a:spcAft>
                <a:spcPct val="0"/>
              </a:spcAft>
              <a:defRPr sz="1200">
                <a:solidFill>
                  <a:schemeClr val="tx1"/>
                </a:solidFill>
                <a:latin typeface="Arial" panose="020B0604020202020204" pitchFamily="34" charset="0"/>
              </a:defRPr>
            </a:lvl8pPr>
            <a:lvl9pPr marL="4079381" indent="-245862" defTabSz="1036829"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7ADDAF7-117E-41A8-B4D0-B9E1D9E8845C}" type="slidenum">
              <a:rPr lang="en-US" smtClean="0">
                <a:latin typeface="Times New Roman" panose="02020603050405020304" pitchFamily="18" charset="0"/>
              </a:rPr>
              <a:pPr eaLnBrk="1" hangingPunct="1">
                <a:spcBef>
                  <a:spcPct val="0"/>
                </a:spcBef>
              </a:pPr>
              <a:t>27</a:t>
            </a:fld>
            <a:endParaRPr lang="en-US">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9941146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6829">
              <a:spcBef>
                <a:spcPct val="30000"/>
              </a:spcBef>
              <a:defRPr sz="1200">
                <a:solidFill>
                  <a:schemeClr val="tx1"/>
                </a:solidFill>
                <a:latin typeface="Arial" panose="020B0604020202020204" pitchFamily="34" charset="0"/>
              </a:defRPr>
            </a:lvl1pPr>
            <a:lvl2pPr marL="799054" indent="-307328" defTabSz="1036829">
              <a:spcBef>
                <a:spcPct val="30000"/>
              </a:spcBef>
              <a:defRPr sz="1200">
                <a:solidFill>
                  <a:schemeClr val="tx1"/>
                </a:solidFill>
                <a:latin typeface="Arial" panose="020B0604020202020204" pitchFamily="34" charset="0"/>
              </a:defRPr>
            </a:lvl2pPr>
            <a:lvl3pPr marL="1230933" indent="-245862" defTabSz="1036829">
              <a:spcBef>
                <a:spcPct val="30000"/>
              </a:spcBef>
              <a:defRPr sz="1200">
                <a:solidFill>
                  <a:schemeClr val="tx1"/>
                </a:solidFill>
                <a:latin typeface="Arial" panose="020B0604020202020204" pitchFamily="34" charset="0"/>
              </a:defRPr>
            </a:lvl3pPr>
            <a:lvl4pPr marL="1722657" indent="-245862" defTabSz="1036829">
              <a:spcBef>
                <a:spcPct val="30000"/>
              </a:spcBef>
              <a:defRPr sz="1200">
                <a:solidFill>
                  <a:schemeClr val="tx1"/>
                </a:solidFill>
                <a:latin typeface="Arial" panose="020B0604020202020204" pitchFamily="34" charset="0"/>
              </a:defRPr>
            </a:lvl4pPr>
            <a:lvl5pPr marL="2216000" indent="-245862" defTabSz="1036829">
              <a:spcBef>
                <a:spcPct val="30000"/>
              </a:spcBef>
              <a:defRPr sz="1200">
                <a:solidFill>
                  <a:schemeClr val="tx1"/>
                </a:solidFill>
                <a:latin typeface="Arial" panose="020B0604020202020204" pitchFamily="34" charset="0"/>
              </a:defRPr>
            </a:lvl5pPr>
            <a:lvl6pPr marL="2681845" indent="-245862" defTabSz="1036829" eaLnBrk="0" fontAlgn="base" hangingPunct="0">
              <a:spcBef>
                <a:spcPct val="30000"/>
              </a:spcBef>
              <a:spcAft>
                <a:spcPct val="0"/>
              </a:spcAft>
              <a:defRPr sz="1200">
                <a:solidFill>
                  <a:schemeClr val="tx1"/>
                </a:solidFill>
                <a:latin typeface="Arial" panose="020B0604020202020204" pitchFamily="34" charset="0"/>
              </a:defRPr>
            </a:lvl6pPr>
            <a:lvl7pPr marL="3147691" indent="-245862" defTabSz="1036829" eaLnBrk="0" fontAlgn="base" hangingPunct="0">
              <a:spcBef>
                <a:spcPct val="30000"/>
              </a:spcBef>
              <a:spcAft>
                <a:spcPct val="0"/>
              </a:spcAft>
              <a:defRPr sz="1200">
                <a:solidFill>
                  <a:schemeClr val="tx1"/>
                </a:solidFill>
                <a:latin typeface="Arial" panose="020B0604020202020204" pitchFamily="34" charset="0"/>
              </a:defRPr>
            </a:lvl7pPr>
            <a:lvl8pPr marL="3613536" indent="-245862" defTabSz="1036829" eaLnBrk="0" fontAlgn="base" hangingPunct="0">
              <a:spcBef>
                <a:spcPct val="30000"/>
              </a:spcBef>
              <a:spcAft>
                <a:spcPct val="0"/>
              </a:spcAft>
              <a:defRPr sz="1200">
                <a:solidFill>
                  <a:schemeClr val="tx1"/>
                </a:solidFill>
                <a:latin typeface="Arial" panose="020B0604020202020204" pitchFamily="34" charset="0"/>
              </a:defRPr>
            </a:lvl8pPr>
            <a:lvl9pPr marL="4079381" indent="-245862" defTabSz="1036829"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7ADDAF7-117E-41A8-B4D0-B9E1D9E8845C}" type="slidenum">
              <a:rPr lang="en-US" smtClean="0">
                <a:latin typeface="Times New Roman" panose="02020603050405020304" pitchFamily="18" charset="0"/>
              </a:rPr>
              <a:pPr eaLnBrk="1" hangingPunct="1">
                <a:spcBef>
                  <a:spcPct val="0"/>
                </a:spcBef>
              </a:pPr>
              <a:t>28</a:t>
            </a:fld>
            <a:endParaRPr lang="en-US">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2127504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8010">
              <a:spcBef>
                <a:spcPct val="30000"/>
              </a:spcBef>
              <a:defRPr sz="1200">
                <a:solidFill>
                  <a:schemeClr val="tx1"/>
                </a:solidFill>
                <a:latin typeface="Arial" panose="020B0604020202020204" pitchFamily="34" charset="0"/>
              </a:defRPr>
            </a:lvl1pPr>
            <a:lvl2pPr marL="799054" indent="-307328" defTabSz="998010">
              <a:spcBef>
                <a:spcPct val="30000"/>
              </a:spcBef>
              <a:defRPr sz="1200">
                <a:solidFill>
                  <a:schemeClr val="tx1"/>
                </a:solidFill>
                <a:latin typeface="Arial" panose="020B0604020202020204" pitchFamily="34" charset="0"/>
              </a:defRPr>
            </a:lvl2pPr>
            <a:lvl3pPr marL="1230933" indent="-245862" defTabSz="998010">
              <a:spcBef>
                <a:spcPct val="30000"/>
              </a:spcBef>
              <a:defRPr sz="1200">
                <a:solidFill>
                  <a:schemeClr val="tx1"/>
                </a:solidFill>
                <a:latin typeface="Arial" panose="020B0604020202020204" pitchFamily="34" charset="0"/>
              </a:defRPr>
            </a:lvl3pPr>
            <a:lvl4pPr marL="1722657" indent="-245862" defTabSz="998010">
              <a:spcBef>
                <a:spcPct val="30000"/>
              </a:spcBef>
              <a:defRPr sz="1200">
                <a:solidFill>
                  <a:schemeClr val="tx1"/>
                </a:solidFill>
                <a:latin typeface="Arial" panose="020B0604020202020204" pitchFamily="34" charset="0"/>
              </a:defRPr>
            </a:lvl4pPr>
            <a:lvl5pPr marL="2216000" indent="-245862" defTabSz="998010">
              <a:spcBef>
                <a:spcPct val="30000"/>
              </a:spcBef>
              <a:defRPr sz="1200">
                <a:solidFill>
                  <a:schemeClr val="tx1"/>
                </a:solidFill>
                <a:latin typeface="Arial" panose="020B0604020202020204" pitchFamily="34" charset="0"/>
              </a:defRPr>
            </a:lvl5pPr>
            <a:lvl6pPr marL="2681845" indent="-245862" defTabSz="998010" eaLnBrk="0" fontAlgn="base" hangingPunct="0">
              <a:spcBef>
                <a:spcPct val="30000"/>
              </a:spcBef>
              <a:spcAft>
                <a:spcPct val="0"/>
              </a:spcAft>
              <a:defRPr sz="1200">
                <a:solidFill>
                  <a:schemeClr val="tx1"/>
                </a:solidFill>
                <a:latin typeface="Arial" panose="020B0604020202020204" pitchFamily="34" charset="0"/>
              </a:defRPr>
            </a:lvl6pPr>
            <a:lvl7pPr marL="3147691" indent="-245862" defTabSz="998010" eaLnBrk="0" fontAlgn="base" hangingPunct="0">
              <a:spcBef>
                <a:spcPct val="30000"/>
              </a:spcBef>
              <a:spcAft>
                <a:spcPct val="0"/>
              </a:spcAft>
              <a:defRPr sz="1200">
                <a:solidFill>
                  <a:schemeClr val="tx1"/>
                </a:solidFill>
                <a:latin typeface="Arial" panose="020B0604020202020204" pitchFamily="34" charset="0"/>
              </a:defRPr>
            </a:lvl7pPr>
            <a:lvl8pPr marL="3613536" indent="-245862" defTabSz="998010" eaLnBrk="0" fontAlgn="base" hangingPunct="0">
              <a:spcBef>
                <a:spcPct val="30000"/>
              </a:spcBef>
              <a:spcAft>
                <a:spcPct val="0"/>
              </a:spcAft>
              <a:defRPr sz="1200">
                <a:solidFill>
                  <a:schemeClr val="tx1"/>
                </a:solidFill>
                <a:latin typeface="Arial" panose="020B0604020202020204" pitchFamily="34" charset="0"/>
              </a:defRPr>
            </a:lvl8pPr>
            <a:lvl9pPr marL="4079381" indent="-245862" defTabSz="99801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29</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1525802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775">
              <a:spcBef>
                <a:spcPct val="30000"/>
              </a:spcBef>
              <a:defRPr sz="1100">
                <a:solidFill>
                  <a:schemeClr val="tx1"/>
                </a:solidFill>
                <a:latin typeface="Arial" panose="020B0604020202020204" pitchFamily="34" charset="0"/>
              </a:defRPr>
            </a:lvl1pPr>
            <a:lvl2pPr marL="673265" indent="-257065" defTabSz="876775">
              <a:spcBef>
                <a:spcPct val="30000"/>
              </a:spcBef>
              <a:defRPr sz="1100">
                <a:solidFill>
                  <a:schemeClr val="tx1"/>
                </a:solidFill>
                <a:latin typeface="Arial" panose="020B0604020202020204" pitchFamily="34" charset="0"/>
              </a:defRPr>
            </a:lvl2pPr>
            <a:lvl3pPr marL="1038970" indent="-205040" defTabSz="876775">
              <a:spcBef>
                <a:spcPct val="30000"/>
              </a:spcBef>
              <a:defRPr sz="1100">
                <a:solidFill>
                  <a:schemeClr val="tx1"/>
                </a:solidFill>
                <a:latin typeface="Arial" panose="020B0604020202020204" pitchFamily="34" charset="0"/>
              </a:defRPr>
            </a:lvl3pPr>
            <a:lvl4pPr marL="1455171" indent="-205040" defTabSz="876775">
              <a:spcBef>
                <a:spcPct val="30000"/>
              </a:spcBef>
              <a:defRPr sz="1100">
                <a:solidFill>
                  <a:schemeClr val="tx1"/>
                </a:solidFill>
                <a:latin typeface="Arial" panose="020B0604020202020204" pitchFamily="34" charset="0"/>
              </a:defRPr>
            </a:lvl4pPr>
            <a:lvl5pPr marL="1871370" indent="-205040" defTabSz="876775">
              <a:spcBef>
                <a:spcPct val="30000"/>
              </a:spcBef>
              <a:defRPr sz="1100">
                <a:solidFill>
                  <a:schemeClr val="tx1"/>
                </a:solidFill>
                <a:latin typeface="Arial" panose="020B0604020202020204" pitchFamily="34" charset="0"/>
              </a:defRPr>
            </a:lvl5pPr>
            <a:lvl6pPr marL="2312053" indent="-205040" defTabSz="876775" eaLnBrk="0" fontAlgn="base" hangingPunct="0">
              <a:spcBef>
                <a:spcPct val="30000"/>
              </a:spcBef>
              <a:spcAft>
                <a:spcPct val="0"/>
              </a:spcAft>
              <a:defRPr sz="1100">
                <a:solidFill>
                  <a:schemeClr val="tx1"/>
                </a:solidFill>
                <a:latin typeface="Arial" panose="020B0604020202020204" pitchFamily="34" charset="0"/>
              </a:defRPr>
            </a:lvl6pPr>
            <a:lvl7pPr marL="2752735" indent="-205040" defTabSz="876775" eaLnBrk="0" fontAlgn="base" hangingPunct="0">
              <a:spcBef>
                <a:spcPct val="30000"/>
              </a:spcBef>
              <a:spcAft>
                <a:spcPct val="0"/>
              </a:spcAft>
              <a:defRPr sz="1100">
                <a:solidFill>
                  <a:schemeClr val="tx1"/>
                </a:solidFill>
                <a:latin typeface="Arial" panose="020B0604020202020204" pitchFamily="34" charset="0"/>
              </a:defRPr>
            </a:lvl7pPr>
            <a:lvl8pPr marL="3193418" indent="-205040" defTabSz="876775" eaLnBrk="0" fontAlgn="base" hangingPunct="0">
              <a:spcBef>
                <a:spcPct val="30000"/>
              </a:spcBef>
              <a:spcAft>
                <a:spcPct val="0"/>
              </a:spcAft>
              <a:defRPr sz="1100">
                <a:solidFill>
                  <a:schemeClr val="tx1"/>
                </a:solidFill>
                <a:latin typeface="Arial" panose="020B0604020202020204" pitchFamily="34" charset="0"/>
              </a:defRPr>
            </a:lvl8pPr>
            <a:lvl9pPr marL="3634099" indent="-205040" defTabSz="876775" eaLnBrk="0" fontAlgn="base" hangingPunct="0">
              <a:spcBef>
                <a:spcPct val="30000"/>
              </a:spcBef>
              <a:spcAft>
                <a:spcPct val="0"/>
              </a:spcAft>
              <a:defRPr sz="1100">
                <a:solidFill>
                  <a:schemeClr val="tx1"/>
                </a:solidFill>
                <a:latin typeface="Arial" panose="020B0604020202020204" pitchFamily="34" charset="0"/>
              </a:defRPr>
            </a:lvl9pPr>
          </a:lstStyle>
          <a:p>
            <a:pPr eaLnBrk="1" hangingPunct="1">
              <a:spcBef>
                <a:spcPct val="0"/>
              </a:spcBef>
            </a:pPr>
            <a:fld id="{B224AE06-E26A-403B-8080-EE1790AAC67D}" type="slidenum">
              <a:rPr lang="en-US" sz="1000">
                <a:latin typeface="Times New Roman" panose="02020603050405020304" pitchFamily="18" charset="0"/>
              </a:rPr>
              <a:pPr eaLnBrk="1" hangingPunct="1">
                <a:spcBef>
                  <a:spcPct val="0"/>
                </a:spcBef>
              </a:pPr>
              <a:t>12</a:t>
            </a:fld>
            <a:endParaRPr lang="en-US" sz="1000">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77710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775">
              <a:spcBef>
                <a:spcPct val="30000"/>
              </a:spcBef>
              <a:defRPr sz="1100">
                <a:solidFill>
                  <a:schemeClr val="tx1"/>
                </a:solidFill>
                <a:latin typeface="Arial" panose="020B0604020202020204" pitchFamily="34" charset="0"/>
              </a:defRPr>
            </a:lvl1pPr>
            <a:lvl2pPr marL="673265" indent="-257065" defTabSz="876775">
              <a:spcBef>
                <a:spcPct val="30000"/>
              </a:spcBef>
              <a:defRPr sz="1100">
                <a:solidFill>
                  <a:schemeClr val="tx1"/>
                </a:solidFill>
                <a:latin typeface="Arial" panose="020B0604020202020204" pitchFamily="34" charset="0"/>
              </a:defRPr>
            </a:lvl2pPr>
            <a:lvl3pPr marL="1038970" indent="-205040" defTabSz="876775">
              <a:spcBef>
                <a:spcPct val="30000"/>
              </a:spcBef>
              <a:defRPr sz="1100">
                <a:solidFill>
                  <a:schemeClr val="tx1"/>
                </a:solidFill>
                <a:latin typeface="Arial" panose="020B0604020202020204" pitchFamily="34" charset="0"/>
              </a:defRPr>
            </a:lvl3pPr>
            <a:lvl4pPr marL="1455171" indent="-205040" defTabSz="876775">
              <a:spcBef>
                <a:spcPct val="30000"/>
              </a:spcBef>
              <a:defRPr sz="1100">
                <a:solidFill>
                  <a:schemeClr val="tx1"/>
                </a:solidFill>
                <a:latin typeface="Arial" panose="020B0604020202020204" pitchFamily="34" charset="0"/>
              </a:defRPr>
            </a:lvl4pPr>
            <a:lvl5pPr marL="1871370" indent="-205040" defTabSz="876775">
              <a:spcBef>
                <a:spcPct val="30000"/>
              </a:spcBef>
              <a:defRPr sz="1100">
                <a:solidFill>
                  <a:schemeClr val="tx1"/>
                </a:solidFill>
                <a:latin typeface="Arial" panose="020B0604020202020204" pitchFamily="34" charset="0"/>
              </a:defRPr>
            </a:lvl5pPr>
            <a:lvl6pPr marL="2312053" indent="-205040" defTabSz="876775" eaLnBrk="0" fontAlgn="base" hangingPunct="0">
              <a:spcBef>
                <a:spcPct val="30000"/>
              </a:spcBef>
              <a:spcAft>
                <a:spcPct val="0"/>
              </a:spcAft>
              <a:defRPr sz="1100">
                <a:solidFill>
                  <a:schemeClr val="tx1"/>
                </a:solidFill>
                <a:latin typeface="Arial" panose="020B0604020202020204" pitchFamily="34" charset="0"/>
              </a:defRPr>
            </a:lvl6pPr>
            <a:lvl7pPr marL="2752735" indent="-205040" defTabSz="876775" eaLnBrk="0" fontAlgn="base" hangingPunct="0">
              <a:spcBef>
                <a:spcPct val="30000"/>
              </a:spcBef>
              <a:spcAft>
                <a:spcPct val="0"/>
              </a:spcAft>
              <a:defRPr sz="1100">
                <a:solidFill>
                  <a:schemeClr val="tx1"/>
                </a:solidFill>
                <a:latin typeface="Arial" panose="020B0604020202020204" pitchFamily="34" charset="0"/>
              </a:defRPr>
            </a:lvl7pPr>
            <a:lvl8pPr marL="3193418" indent="-205040" defTabSz="876775" eaLnBrk="0" fontAlgn="base" hangingPunct="0">
              <a:spcBef>
                <a:spcPct val="30000"/>
              </a:spcBef>
              <a:spcAft>
                <a:spcPct val="0"/>
              </a:spcAft>
              <a:defRPr sz="1100">
                <a:solidFill>
                  <a:schemeClr val="tx1"/>
                </a:solidFill>
                <a:latin typeface="Arial" panose="020B0604020202020204" pitchFamily="34" charset="0"/>
              </a:defRPr>
            </a:lvl8pPr>
            <a:lvl9pPr marL="3634099" indent="-205040" defTabSz="876775" eaLnBrk="0" fontAlgn="base" hangingPunct="0">
              <a:spcBef>
                <a:spcPct val="30000"/>
              </a:spcBef>
              <a:spcAft>
                <a:spcPct val="0"/>
              </a:spcAft>
              <a:defRPr sz="1100">
                <a:solidFill>
                  <a:schemeClr val="tx1"/>
                </a:solidFill>
                <a:latin typeface="Arial" panose="020B0604020202020204" pitchFamily="34" charset="0"/>
              </a:defRPr>
            </a:lvl9pPr>
          </a:lstStyle>
          <a:p>
            <a:pPr eaLnBrk="1" hangingPunct="1">
              <a:spcBef>
                <a:spcPct val="0"/>
              </a:spcBef>
            </a:pPr>
            <a:fld id="{A249BF20-B5A2-4A0E-B0DF-D405880E0225}" type="slidenum">
              <a:rPr lang="en-US" sz="1000">
                <a:latin typeface="Times New Roman" panose="02020603050405020304" pitchFamily="18" charset="0"/>
              </a:rPr>
              <a:pPr eaLnBrk="1" hangingPunct="1">
                <a:spcBef>
                  <a:spcPct val="0"/>
                </a:spcBef>
              </a:pPr>
              <a:t>14</a:t>
            </a:fld>
            <a:endParaRPr lang="en-US" sz="100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719018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775">
              <a:spcBef>
                <a:spcPct val="30000"/>
              </a:spcBef>
              <a:defRPr sz="1100">
                <a:solidFill>
                  <a:schemeClr val="tx1"/>
                </a:solidFill>
                <a:latin typeface="Arial" panose="020B0604020202020204" pitchFamily="34" charset="0"/>
              </a:defRPr>
            </a:lvl1pPr>
            <a:lvl2pPr marL="673265" indent="-257065" defTabSz="876775">
              <a:spcBef>
                <a:spcPct val="30000"/>
              </a:spcBef>
              <a:defRPr sz="1100">
                <a:solidFill>
                  <a:schemeClr val="tx1"/>
                </a:solidFill>
                <a:latin typeface="Arial" panose="020B0604020202020204" pitchFamily="34" charset="0"/>
              </a:defRPr>
            </a:lvl2pPr>
            <a:lvl3pPr marL="1038970" indent="-205040" defTabSz="876775">
              <a:spcBef>
                <a:spcPct val="30000"/>
              </a:spcBef>
              <a:defRPr sz="1100">
                <a:solidFill>
                  <a:schemeClr val="tx1"/>
                </a:solidFill>
                <a:latin typeface="Arial" panose="020B0604020202020204" pitchFamily="34" charset="0"/>
              </a:defRPr>
            </a:lvl3pPr>
            <a:lvl4pPr marL="1455171" indent="-205040" defTabSz="876775">
              <a:spcBef>
                <a:spcPct val="30000"/>
              </a:spcBef>
              <a:defRPr sz="1100">
                <a:solidFill>
                  <a:schemeClr val="tx1"/>
                </a:solidFill>
                <a:latin typeface="Arial" panose="020B0604020202020204" pitchFamily="34" charset="0"/>
              </a:defRPr>
            </a:lvl4pPr>
            <a:lvl5pPr marL="1871370" indent="-205040" defTabSz="876775">
              <a:spcBef>
                <a:spcPct val="30000"/>
              </a:spcBef>
              <a:defRPr sz="1100">
                <a:solidFill>
                  <a:schemeClr val="tx1"/>
                </a:solidFill>
                <a:latin typeface="Arial" panose="020B0604020202020204" pitchFamily="34" charset="0"/>
              </a:defRPr>
            </a:lvl5pPr>
            <a:lvl6pPr marL="2312053" indent="-205040" defTabSz="876775" eaLnBrk="0" fontAlgn="base" hangingPunct="0">
              <a:spcBef>
                <a:spcPct val="30000"/>
              </a:spcBef>
              <a:spcAft>
                <a:spcPct val="0"/>
              </a:spcAft>
              <a:defRPr sz="1100">
                <a:solidFill>
                  <a:schemeClr val="tx1"/>
                </a:solidFill>
                <a:latin typeface="Arial" panose="020B0604020202020204" pitchFamily="34" charset="0"/>
              </a:defRPr>
            </a:lvl6pPr>
            <a:lvl7pPr marL="2752735" indent="-205040" defTabSz="876775" eaLnBrk="0" fontAlgn="base" hangingPunct="0">
              <a:spcBef>
                <a:spcPct val="30000"/>
              </a:spcBef>
              <a:spcAft>
                <a:spcPct val="0"/>
              </a:spcAft>
              <a:defRPr sz="1100">
                <a:solidFill>
                  <a:schemeClr val="tx1"/>
                </a:solidFill>
                <a:latin typeface="Arial" panose="020B0604020202020204" pitchFamily="34" charset="0"/>
              </a:defRPr>
            </a:lvl7pPr>
            <a:lvl8pPr marL="3193418" indent="-205040" defTabSz="876775" eaLnBrk="0" fontAlgn="base" hangingPunct="0">
              <a:spcBef>
                <a:spcPct val="30000"/>
              </a:spcBef>
              <a:spcAft>
                <a:spcPct val="0"/>
              </a:spcAft>
              <a:defRPr sz="1100">
                <a:solidFill>
                  <a:schemeClr val="tx1"/>
                </a:solidFill>
                <a:latin typeface="Arial" panose="020B0604020202020204" pitchFamily="34" charset="0"/>
              </a:defRPr>
            </a:lvl8pPr>
            <a:lvl9pPr marL="3634099" indent="-205040" defTabSz="876775" eaLnBrk="0" fontAlgn="base" hangingPunct="0">
              <a:spcBef>
                <a:spcPct val="30000"/>
              </a:spcBef>
              <a:spcAft>
                <a:spcPct val="0"/>
              </a:spcAft>
              <a:defRPr sz="1100">
                <a:solidFill>
                  <a:schemeClr val="tx1"/>
                </a:solidFill>
                <a:latin typeface="Arial" panose="020B0604020202020204" pitchFamily="34" charset="0"/>
              </a:defRPr>
            </a:lvl9pPr>
          </a:lstStyle>
          <a:p>
            <a:pPr eaLnBrk="1" hangingPunct="1">
              <a:spcBef>
                <a:spcPct val="0"/>
              </a:spcBef>
            </a:pPr>
            <a:fld id="{B414EED3-E3D1-4778-B39F-BE6DE049B0EC}" type="slidenum">
              <a:rPr lang="en-US" sz="1000">
                <a:latin typeface="Times New Roman" panose="02020603050405020304" pitchFamily="18" charset="0"/>
              </a:rPr>
              <a:pPr eaLnBrk="1" hangingPunct="1">
                <a:spcBef>
                  <a:spcPct val="0"/>
                </a:spcBef>
              </a:pPr>
              <a:t>15</a:t>
            </a:fld>
            <a:endParaRPr lang="en-US" sz="1000">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3830802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5262" eaLnBrk="0" hangingPunct="0">
              <a:defRPr>
                <a:solidFill>
                  <a:schemeClr val="tx1"/>
                </a:solidFill>
                <a:latin typeface="Arial" panose="020B0604020202020204" pitchFamily="34" charset="0"/>
              </a:defRPr>
            </a:lvl1pPr>
            <a:lvl2pPr marL="677367" indent="-260526" defTabSz="845262" eaLnBrk="0" hangingPunct="0">
              <a:defRPr>
                <a:solidFill>
                  <a:schemeClr val="tx1"/>
                </a:solidFill>
                <a:latin typeface="Arial" panose="020B0604020202020204" pitchFamily="34" charset="0"/>
              </a:defRPr>
            </a:lvl2pPr>
            <a:lvl3pPr marL="1042104" indent="-208421" defTabSz="845262" eaLnBrk="0" hangingPunct="0">
              <a:defRPr>
                <a:solidFill>
                  <a:schemeClr val="tx1"/>
                </a:solidFill>
                <a:latin typeface="Arial" panose="020B0604020202020204" pitchFamily="34" charset="0"/>
              </a:defRPr>
            </a:lvl3pPr>
            <a:lvl4pPr marL="1458945" indent="-208421" defTabSz="845262" eaLnBrk="0" hangingPunct="0">
              <a:defRPr>
                <a:solidFill>
                  <a:schemeClr val="tx1"/>
                </a:solidFill>
                <a:latin typeface="Arial" panose="020B0604020202020204" pitchFamily="34" charset="0"/>
              </a:defRPr>
            </a:lvl4pPr>
            <a:lvl5pPr marL="1875786" indent="-208421" defTabSz="845262" eaLnBrk="0" hangingPunct="0">
              <a:defRPr>
                <a:solidFill>
                  <a:schemeClr val="tx1"/>
                </a:solidFill>
                <a:latin typeface="Arial" panose="020B0604020202020204" pitchFamily="34" charset="0"/>
              </a:defRPr>
            </a:lvl5pPr>
            <a:lvl6pPr marL="2292628" indent="-208421" defTabSz="845262" eaLnBrk="0" fontAlgn="base" hangingPunct="0">
              <a:spcBef>
                <a:spcPct val="0"/>
              </a:spcBef>
              <a:spcAft>
                <a:spcPct val="0"/>
              </a:spcAft>
              <a:defRPr>
                <a:solidFill>
                  <a:schemeClr val="tx1"/>
                </a:solidFill>
                <a:latin typeface="Arial" panose="020B0604020202020204" pitchFamily="34" charset="0"/>
              </a:defRPr>
            </a:lvl6pPr>
            <a:lvl7pPr marL="2709469" indent="-208421" defTabSz="845262" eaLnBrk="0" fontAlgn="base" hangingPunct="0">
              <a:spcBef>
                <a:spcPct val="0"/>
              </a:spcBef>
              <a:spcAft>
                <a:spcPct val="0"/>
              </a:spcAft>
              <a:defRPr>
                <a:solidFill>
                  <a:schemeClr val="tx1"/>
                </a:solidFill>
                <a:latin typeface="Arial" panose="020B0604020202020204" pitchFamily="34" charset="0"/>
              </a:defRPr>
            </a:lvl7pPr>
            <a:lvl8pPr marL="3126310" indent="-208421" defTabSz="845262" eaLnBrk="0" fontAlgn="base" hangingPunct="0">
              <a:spcBef>
                <a:spcPct val="0"/>
              </a:spcBef>
              <a:spcAft>
                <a:spcPct val="0"/>
              </a:spcAft>
              <a:defRPr>
                <a:solidFill>
                  <a:schemeClr val="tx1"/>
                </a:solidFill>
                <a:latin typeface="Arial" panose="020B0604020202020204" pitchFamily="34" charset="0"/>
              </a:defRPr>
            </a:lvl8pPr>
            <a:lvl9pPr marL="3543153" indent="-208421" defTabSz="845262"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5E6B67-33A7-45A2-9CD2-31C88E8F5A3E}" type="slidenum">
              <a:rPr lang="en-US">
                <a:latin typeface="Times New Roman" panose="02020603050405020304" pitchFamily="18" charset="0"/>
              </a:rPr>
              <a:pPr eaLnBrk="1" hangingPunct="1"/>
              <a:t>16</a:t>
            </a:fld>
            <a:endParaRPr lang="en-US">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887228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16" eaLnBrk="0" hangingPunct="0">
              <a:defRPr>
                <a:solidFill>
                  <a:schemeClr val="tx1"/>
                </a:solidFill>
                <a:latin typeface="Arial" panose="020B0604020202020204" pitchFamily="34" charset="0"/>
              </a:defRPr>
            </a:lvl1pPr>
            <a:lvl2pPr marL="677367" indent="-260526" defTabSz="843816" eaLnBrk="0" hangingPunct="0">
              <a:defRPr>
                <a:solidFill>
                  <a:schemeClr val="tx1"/>
                </a:solidFill>
                <a:latin typeface="Arial" panose="020B0604020202020204" pitchFamily="34" charset="0"/>
              </a:defRPr>
            </a:lvl2pPr>
            <a:lvl3pPr marL="1042104" indent="-208421" defTabSz="843816" eaLnBrk="0" hangingPunct="0">
              <a:defRPr>
                <a:solidFill>
                  <a:schemeClr val="tx1"/>
                </a:solidFill>
                <a:latin typeface="Arial" panose="020B0604020202020204" pitchFamily="34" charset="0"/>
              </a:defRPr>
            </a:lvl3pPr>
            <a:lvl4pPr marL="1458945" indent="-208421" defTabSz="843816" eaLnBrk="0" hangingPunct="0">
              <a:defRPr>
                <a:solidFill>
                  <a:schemeClr val="tx1"/>
                </a:solidFill>
                <a:latin typeface="Arial" panose="020B0604020202020204" pitchFamily="34" charset="0"/>
              </a:defRPr>
            </a:lvl4pPr>
            <a:lvl5pPr marL="1875786" indent="-208421" defTabSz="843816" eaLnBrk="0" hangingPunct="0">
              <a:defRPr>
                <a:solidFill>
                  <a:schemeClr val="tx1"/>
                </a:solidFill>
                <a:latin typeface="Arial" panose="020B0604020202020204" pitchFamily="34" charset="0"/>
              </a:defRPr>
            </a:lvl5pPr>
            <a:lvl6pPr marL="2292628" indent="-208421" defTabSz="843816" eaLnBrk="0" fontAlgn="base" hangingPunct="0">
              <a:spcBef>
                <a:spcPct val="0"/>
              </a:spcBef>
              <a:spcAft>
                <a:spcPct val="0"/>
              </a:spcAft>
              <a:defRPr>
                <a:solidFill>
                  <a:schemeClr val="tx1"/>
                </a:solidFill>
                <a:latin typeface="Arial" panose="020B0604020202020204" pitchFamily="34" charset="0"/>
              </a:defRPr>
            </a:lvl6pPr>
            <a:lvl7pPr marL="2709469" indent="-208421" defTabSz="843816" eaLnBrk="0" fontAlgn="base" hangingPunct="0">
              <a:spcBef>
                <a:spcPct val="0"/>
              </a:spcBef>
              <a:spcAft>
                <a:spcPct val="0"/>
              </a:spcAft>
              <a:defRPr>
                <a:solidFill>
                  <a:schemeClr val="tx1"/>
                </a:solidFill>
                <a:latin typeface="Arial" panose="020B0604020202020204" pitchFamily="34" charset="0"/>
              </a:defRPr>
            </a:lvl7pPr>
            <a:lvl8pPr marL="3126310" indent="-208421" defTabSz="843816" eaLnBrk="0" fontAlgn="base" hangingPunct="0">
              <a:spcBef>
                <a:spcPct val="0"/>
              </a:spcBef>
              <a:spcAft>
                <a:spcPct val="0"/>
              </a:spcAft>
              <a:defRPr>
                <a:solidFill>
                  <a:schemeClr val="tx1"/>
                </a:solidFill>
                <a:latin typeface="Arial" panose="020B0604020202020204" pitchFamily="34" charset="0"/>
              </a:defRPr>
            </a:lvl8pPr>
            <a:lvl9pPr marL="3543153" indent="-208421" defTabSz="843816"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44ACBC-3D4F-4BD0-A4B9-9F81BB0CCA97}" type="slidenum">
              <a:rPr lang="en-US">
                <a:latin typeface="Times New Roman" panose="02020603050405020304" pitchFamily="18" charset="0"/>
              </a:rPr>
              <a:pPr eaLnBrk="1" hangingPunct="1"/>
              <a:t>17</a:t>
            </a:fld>
            <a:endParaRPr lang="en-US">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346860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16" eaLnBrk="0" hangingPunct="0">
              <a:defRPr>
                <a:solidFill>
                  <a:schemeClr val="tx1"/>
                </a:solidFill>
                <a:latin typeface="Arial" panose="020B0604020202020204" pitchFamily="34" charset="0"/>
              </a:defRPr>
            </a:lvl1pPr>
            <a:lvl2pPr marL="677367" indent="-260526" defTabSz="843816" eaLnBrk="0" hangingPunct="0">
              <a:defRPr>
                <a:solidFill>
                  <a:schemeClr val="tx1"/>
                </a:solidFill>
                <a:latin typeface="Arial" panose="020B0604020202020204" pitchFamily="34" charset="0"/>
              </a:defRPr>
            </a:lvl2pPr>
            <a:lvl3pPr marL="1042104" indent="-208421" defTabSz="843816" eaLnBrk="0" hangingPunct="0">
              <a:defRPr>
                <a:solidFill>
                  <a:schemeClr val="tx1"/>
                </a:solidFill>
                <a:latin typeface="Arial" panose="020B0604020202020204" pitchFamily="34" charset="0"/>
              </a:defRPr>
            </a:lvl3pPr>
            <a:lvl4pPr marL="1458945" indent="-208421" defTabSz="843816" eaLnBrk="0" hangingPunct="0">
              <a:defRPr>
                <a:solidFill>
                  <a:schemeClr val="tx1"/>
                </a:solidFill>
                <a:latin typeface="Arial" panose="020B0604020202020204" pitchFamily="34" charset="0"/>
              </a:defRPr>
            </a:lvl4pPr>
            <a:lvl5pPr marL="1875786" indent="-208421" defTabSz="843816" eaLnBrk="0" hangingPunct="0">
              <a:defRPr>
                <a:solidFill>
                  <a:schemeClr val="tx1"/>
                </a:solidFill>
                <a:latin typeface="Arial" panose="020B0604020202020204" pitchFamily="34" charset="0"/>
              </a:defRPr>
            </a:lvl5pPr>
            <a:lvl6pPr marL="2292628" indent="-208421" defTabSz="843816" eaLnBrk="0" fontAlgn="base" hangingPunct="0">
              <a:spcBef>
                <a:spcPct val="0"/>
              </a:spcBef>
              <a:spcAft>
                <a:spcPct val="0"/>
              </a:spcAft>
              <a:defRPr>
                <a:solidFill>
                  <a:schemeClr val="tx1"/>
                </a:solidFill>
                <a:latin typeface="Arial" panose="020B0604020202020204" pitchFamily="34" charset="0"/>
              </a:defRPr>
            </a:lvl6pPr>
            <a:lvl7pPr marL="2709469" indent="-208421" defTabSz="843816" eaLnBrk="0" fontAlgn="base" hangingPunct="0">
              <a:spcBef>
                <a:spcPct val="0"/>
              </a:spcBef>
              <a:spcAft>
                <a:spcPct val="0"/>
              </a:spcAft>
              <a:defRPr>
                <a:solidFill>
                  <a:schemeClr val="tx1"/>
                </a:solidFill>
                <a:latin typeface="Arial" panose="020B0604020202020204" pitchFamily="34" charset="0"/>
              </a:defRPr>
            </a:lvl7pPr>
            <a:lvl8pPr marL="3126310" indent="-208421" defTabSz="843816" eaLnBrk="0" fontAlgn="base" hangingPunct="0">
              <a:spcBef>
                <a:spcPct val="0"/>
              </a:spcBef>
              <a:spcAft>
                <a:spcPct val="0"/>
              </a:spcAft>
              <a:defRPr>
                <a:solidFill>
                  <a:schemeClr val="tx1"/>
                </a:solidFill>
                <a:latin typeface="Arial" panose="020B0604020202020204" pitchFamily="34" charset="0"/>
              </a:defRPr>
            </a:lvl8pPr>
            <a:lvl9pPr marL="3543153" indent="-208421" defTabSz="843816"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486DF5-1FC5-4531-8D96-6FE3B838A443}" type="slidenum">
              <a:rPr lang="en-US">
                <a:latin typeface="Times New Roman" panose="02020603050405020304" pitchFamily="18" charset="0"/>
              </a:rPr>
              <a:pPr eaLnBrk="1" hangingPunct="1"/>
              <a:t>18</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714405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16" eaLnBrk="0" hangingPunct="0">
              <a:defRPr>
                <a:solidFill>
                  <a:schemeClr val="tx1"/>
                </a:solidFill>
                <a:latin typeface="Arial" panose="020B0604020202020204" pitchFamily="34" charset="0"/>
              </a:defRPr>
            </a:lvl1pPr>
            <a:lvl2pPr marL="677367" indent="-260526" defTabSz="843816" eaLnBrk="0" hangingPunct="0">
              <a:defRPr>
                <a:solidFill>
                  <a:schemeClr val="tx1"/>
                </a:solidFill>
                <a:latin typeface="Arial" panose="020B0604020202020204" pitchFamily="34" charset="0"/>
              </a:defRPr>
            </a:lvl2pPr>
            <a:lvl3pPr marL="1042104" indent="-208421" defTabSz="843816" eaLnBrk="0" hangingPunct="0">
              <a:defRPr>
                <a:solidFill>
                  <a:schemeClr val="tx1"/>
                </a:solidFill>
                <a:latin typeface="Arial" panose="020B0604020202020204" pitchFamily="34" charset="0"/>
              </a:defRPr>
            </a:lvl3pPr>
            <a:lvl4pPr marL="1458945" indent="-208421" defTabSz="843816" eaLnBrk="0" hangingPunct="0">
              <a:defRPr>
                <a:solidFill>
                  <a:schemeClr val="tx1"/>
                </a:solidFill>
                <a:latin typeface="Arial" panose="020B0604020202020204" pitchFamily="34" charset="0"/>
              </a:defRPr>
            </a:lvl4pPr>
            <a:lvl5pPr marL="1875786" indent="-208421" defTabSz="843816" eaLnBrk="0" hangingPunct="0">
              <a:defRPr>
                <a:solidFill>
                  <a:schemeClr val="tx1"/>
                </a:solidFill>
                <a:latin typeface="Arial" panose="020B0604020202020204" pitchFamily="34" charset="0"/>
              </a:defRPr>
            </a:lvl5pPr>
            <a:lvl6pPr marL="2292628" indent="-208421" defTabSz="843816" eaLnBrk="0" fontAlgn="base" hangingPunct="0">
              <a:spcBef>
                <a:spcPct val="0"/>
              </a:spcBef>
              <a:spcAft>
                <a:spcPct val="0"/>
              </a:spcAft>
              <a:defRPr>
                <a:solidFill>
                  <a:schemeClr val="tx1"/>
                </a:solidFill>
                <a:latin typeface="Arial" panose="020B0604020202020204" pitchFamily="34" charset="0"/>
              </a:defRPr>
            </a:lvl6pPr>
            <a:lvl7pPr marL="2709469" indent="-208421" defTabSz="843816" eaLnBrk="0" fontAlgn="base" hangingPunct="0">
              <a:spcBef>
                <a:spcPct val="0"/>
              </a:spcBef>
              <a:spcAft>
                <a:spcPct val="0"/>
              </a:spcAft>
              <a:defRPr>
                <a:solidFill>
                  <a:schemeClr val="tx1"/>
                </a:solidFill>
                <a:latin typeface="Arial" panose="020B0604020202020204" pitchFamily="34" charset="0"/>
              </a:defRPr>
            </a:lvl7pPr>
            <a:lvl8pPr marL="3126310" indent="-208421" defTabSz="843816" eaLnBrk="0" fontAlgn="base" hangingPunct="0">
              <a:spcBef>
                <a:spcPct val="0"/>
              </a:spcBef>
              <a:spcAft>
                <a:spcPct val="0"/>
              </a:spcAft>
              <a:defRPr>
                <a:solidFill>
                  <a:schemeClr val="tx1"/>
                </a:solidFill>
                <a:latin typeface="Arial" panose="020B0604020202020204" pitchFamily="34" charset="0"/>
              </a:defRPr>
            </a:lvl8pPr>
            <a:lvl9pPr marL="3543153" indent="-208421" defTabSz="843816"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486DF5-1FC5-4531-8D96-6FE3B838A443}" type="slidenum">
              <a:rPr lang="en-US">
                <a:latin typeface="Times New Roman" panose="02020603050405020304" pitchFamily="18" charset="0"/>
              </a:rPr>
              <a:pPr eaLnBrk="1" hangingPunct="1"/>
              <a:t>19</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173753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8010">
              <a:spcBef>
                <a:spcPct val="30000"/>
              </a:spcBef>
              <a:defRPr sz="1200">
                <a:solidFill>
                  <a:schemeClr val="tx1"/>
                </a:solidFill>
                <a:latin typeface="Arial" panose="020B0604020202020204" pitchFamily="34" charset="0"/>
              </a:defRPr>
            </a:lvl1pPr>
            <a:lvl2pPr marL="799054" indent="-307328" defTabSz="998010">
              <a:spcBef>
                <a:spcPct val="30000"/>
              </a:spcBef>
              <a:defRPr sz="1200">
                <a:solidFill>
                  <a:schemeClr val="tx1"/>
                </a:solidFill>
                <a:latin typeface="Arial" panose="020B0604020202020204" pitchFamily="34" charset="0"/>
              </a:defRPr>
            </a:lvl2pPr>
            <a:lvl3pPr marL="1230933" indent="-245862" defTabSz="998010">
              <a:spcBef>
                <a:spcPct val="30000"/>
              </a:spcBef>
              <a:defRPr sz="1200">
                <a:solidFill>
                  <a:schemeClr val="tx1"/>
                </a:solidFill>
                <a:latin typeface="Arial" panose="020B0604020202020204" pitchFamily="34" charset="0"/>
              </a:defRPr>
            </a:lvl3pPr>
            <a:lvl4pPr marL="1722657" indent="-245862" defTabSz="998010">
              <a:spcBef>
                <a:spcPct val="30000"/>
              </a:spcBef>
              <a:defRPr sz="1200">
                <a:solidFill>
                  <a:schemeClr val="tx1"/>
                </a:solidFill>
                <a:latin typeface="Arial" panose="020B0604020202020204" pitchFamily="34" charset="0"/>
              </a:defRPr>
            </a:lvl4pPr>
            <a:lvl5pPr marL="2216000" indent="-245862" defTabSz="998010">
              <a:spcBef>
                <a:spcPct val="30000"/>
              </a:spcBef>
              <a:defRPr sz="1200">
                <a:solidFill>
                  <a:schemeClr val="tx1"/>
                </a:solidFill>
                <a:latin typeface="Arial" panose="020B0604020202020204" pitchFamily="34" charset="0"/>
              </a:defRPr>
            </a:lvl5pPr>
            <a:lvl6pPr marL="2681845" indent="-245862" defTabSz="998010" eaLnBrk="0" fontAlgn="base" hangingPunct="0">
              <a:spcBef>
                <a:spcPct val="30000"/>
              </a:spcBef>
              <a:spcAft>
                <a:spcPct val="0"/>
              </a:spcAft>
              <a:defRPr sz="1200">
                <a:solidFill>
                  <a:schemeClr val="tx1"/>
                </a:solidFill>
                <a:latin typeface="Arial" panose="020B0604020202020204" pitchFamily="34" charset="0"/>
              </a:defRPr>
            </a:lvl6pPr>
            <a:lvl7pPr marL="3147691" indent="-245862" defTabSz="998010" eaLnBrk="0" fontAlgn="base" hangingPunct="0">
              <a:spcBef>
                <a:spcPct val="30000"/>
              </a:spcBef>
              <a:spcAft>
                <a:spcPct val="0"/>
              </a:spcAft>
              <a:defRPr sz="1200">
                <a:solidFill>
                  <a:schemeClr val="tx1"/>
                </a:solidFill>
                <a:latin typeface="Arial" panose="020B0604020202020204" pitchFamily="34" charset="0"/>
              </a:defRPr>
            </a:lvl7pPr>
            <a:lvl8pPr marL="3613536" indent="-245862" defTabSz="998010" eaLnBrk="0" fontAlgn="base" hangingPunct="0">
              <a:spcBef>
                <a:spcPct val="30000"/>
              </a:spcBef>
              <a:spcAft>
                <a:spcPct val="0"/>
              </a:spcAft>
              <a:defRPr sz="1200">
                <a:solidFill>
                  <a:schemeClr val="tx1"/>
                </a:solidFill>
                <a:latin typeface="Arial" panose="020B0604020202020204" pitchFamily="34" charset="0"/>
              </a:defRPr>
            </a:lvl8pPr>
            <a:lvl9pPr marL="4079381" indent="-245862" defTabSz="99801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6AECA7E-AA55-4813-A71A-71693A7ABA20}" type="slidenum">
              <a:rPr lang="en-US" smtClean="0">
                <a:latin typeface="Times New Roman" panose="02020603050405020304" pitchFamily="18" charset="0"/>
              </a:rPr>
              <a:pPr eaLnBrk="1" hangingPunct="1">
                <a:spcBef>
                  <a:spcPct val="0"/>
                </a:spcBef>
              </a:pPr>
              <a:t>20</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3474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5658CF2-1600-4F96-B866-C57CE661044A}"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4F09EC89-2F9C-49A3-AD3B-FA74BE9FCBA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0B1E80AC-C1F4-446D-92EE-A31EAA861803}"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fld id="{5F468071-6476-4279-B909-3CCAAF7FAFE3}"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B06A62DB-9A1F-4AAD-8E11-45B4766775D6}" type="slidenum">
              <a:rPr lang="en-US"/>
              <a:pPr/>
              <a:t>‹#›</a:t>
            </a:fld>
            <a:endParaRPr lang="en-US"/>
          </a:p>
        </p:txBody>
      </p:sp>
    </p:spTree>
    <p:extLst>
      <p:ext uri="{BB962C8B-B14F-4D97-AF65-F5344CB8AC3E}">
        <p14:creationId xmlns:p14="http://schemas.microsoft.com/office/powerpoint/2010/main" val="394711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4BD8367-0E6F-4E63-811C-4D0CC46762D5}"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BDD32726-A911-4BD4-96D4-02BECB6604AD}"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E364F901-019E-4281-BEA4-418A8F80C8C2}"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EC68ABBF-1322-4E75-B1E7-B163D4859EB9}"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72D20D55-96F9-4F0E-AE17-4AB234633580}"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1E9AA682-99E6-48D7-8885-5F8DF010C91E}"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943230B-EC52-48FE-881F-CE1677816C29}"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276C3E4-3020-430A-8999-10618C27312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7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87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6023524-D787-48A1-B75E-828301C7FA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3.bin"/><Relationship Id="rId4" Type="http://schemas.openxmlformats.org/officeDocument/2006/relationships/image" Target="../media/image12.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15.png"/><Relationship Id="rId5" Type="http://schemas.openxmlformats.org/officeDocument/2006/relationships/image" Target="../media/image14.wmf"/><Relationship Id="rId4"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image" Target="../media/image16.wmf"/><Relationship Id="rId4" Type="http://schemas.openxmlformats.org/officeDocument/2006/relationships/oleObject" Target="../embeddings/oleObject15.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8.vml"/><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18.wmf"/><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10.vml"/><Relationship Id="rId5" Type="http://schemas.openxmlformats.org/officeDocument/2006/relationships/image" Target="../media/image16.wmf"/><Relationship Id="rId4" Type="http://schemas.openxmlformats.org/officeDocument/2006/relationships/oleObject" Target="../embeddings/oleObject19.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vmlDrawing" Target="../drawings/vmlDrawing11.vml"/><Relationship Id="rId5" Type="http://schemas.openxmlformats.org/officeDocument/2006/relationships/image" Target="../media/image19.emf"/><Relationship Id="rId4" Type="http://schemas.openxmlformats.org/officeDocument/2006/relationships/oleObject" Target="../embeddings/oleObject20.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322676D5-CB5F-4351-AF1E-D47228B93552}" type="slidenum">
              <a:rPr lang="en-US"/>
              <a:pPr/>
              <a:t>1</a:t>
            </a:fld>
            <a:endParaRPr lang="en-US"/>
          </a:p>
        </p:txBody>
      </p:sp>
      <p:sp>
        <p:nvSpPr>
          <p:cNvPr id="4099" name="Rectangle 2"/>
          <p:cNvSpPr>
            <a:spLocks noGrp="1" noChangeArrowheads="1"/>
          </p:cNvSpPr>
          <p:nvPr>
            <p:ph type="ctrTitle"/>
          </p:nvPr>
        </p:nvSpPr>
        <p:spPr>
          <a:xfrm>
            <a:off x="685800" y="685800"/>
            <a:ext cx="7772400" cy="1143000"/>
          </a:xfrm>
        </p:spPr>
        <p:txBody>
          <a:bodyPr/>
          <a:lstStyle/>
          <a:p>
            <a:pPr eaLnBrk="1" hangingPunct="1"/>
            <a:r>
              <a:rPr lang="en-US" dirty="0">
                <a:latin typeface="Arial Unicode MS" pitchFamily="34" charset="-128"/>
              </a:rPr>
              <a:t>STAT 515 </a:t>
            </a:r>
            <a:br>
              <a:rPr lang="en-US" dirty="0">
                <a:latin typeface="Arial Unicode MS" pitchFamily="34" charset="-128"/>
              </a:rPr>
            </a:br>
            <a:r>
              <a:rPr lang="en-US" i="1" dirty="0">
                <a:latin typeface="Arial Unicode MS" pitchFamily="34" charset="-128"/>
              </a:rPr>
              <a:t>Lecture 18</a:t>
            </a:r>
            <a:br>
              <a:rPr lang="en-US" i="1" dirty="0">
                <a:latin typeface="Arial Unicode MS" pitchFamily="34" charset="-128"/>
              </a:rPr>
            </a:br>
            <a:r>
              <a:rPr lang="en-US" dirty="0">
                <a:latin typeface="Arial Unicode MS" pitchFamily="34" charset="-128"/>
              </a:rPr>
              <a:t>October 24, 2019</a:t>
            </a:r>
          </a:p>
        </p:txBody>
      </p:sp>
      <p:sp>
        <p:nvSpPr>
          <p:cNvPr id="4100" name="Rectangle 3"/>
          <p:cNvSpPr>
            <a:spLocks noGrp="1" noChangeArrowheads="1"/>
          </p:cNvSpPr>
          <p:nvPr>
            <p:ph type="subTitle" idx="1"/>
          </p:nvPr>
        </p:nvSpPr>
        <p:spPr>
          <a:xfrm>
            <a:off x="1066800" y="3048000"/>
            <a:ext cx="7010400" cy="2514600"/>
          </a:xfrm>
        </p:spPr>
        <p:txBody>
          <a:bodyPr/>
          <a:lstStyle/>
          <a:p>
            <a:pPr eaLnBrk="1" hangingPunct="1"/>
            <a:r>
              <a:rPr lang="en-US" b="1" dirty="0">
                <a:latin typeface="Arial Unicode MS" pitchFamily="34" charset="-128"/>
              </a:rPr>
              <a:t>Originally prepared by Brian </a:t>
            </a:r>
            <a:r>
              <a:rPr lang="en-US" b="1" dirty="0" err="1">
                <a:latin typeface="Arial Unicode MS" pitchFamily="34" charset="-128"/>
              </a:rPr>
              <a:t>Habing</a:t>
            </a:r>
            <a:endParaRPr lang="en-US" b="1" dirty="0">
              <a:latin typeface="Arial Unicode MS" pitchFamily="34" charset="-128"/>
            </a:endParaRPr>
          </a:p>
          <a:p>
            <a:pPr eaLnBrk="1" hangingPunct="1"/>
            <a:r>
              <a:rPr lang="en-US" b="1" dirty="0">
                <a:latin typeface="Arial Unicode MS" pitchFamily="34" charset="-128"/>
              </a:rPr>
              <a:t>Department of Statistics</a:t>
            </a:r>
          </a:p>
          <a:p>
            <a:pPr eaLnBrk="1" hangingPunct="1"/>
            <a:r>
              <a:rPr lang="en-US" b="1" dirty="0">
                <a:latin typeface="Arial Unicode MS" pitchFamily="34" charset="-128"/>
              </a:rPr>
              <a:t>University of South Carolina</a:t>
            </a:r>
          </a:p>
          <a:p>
            <a:pPr eaLnBrk="1" hangingPunct="1"/>
            <a:endParaRPr lang="en-US" b="1" dirty="0">
              <a:latin typeface="Arial Unicode MS" pitchFamily="34" charset="-128"/>
            </a:endParaRPr>
          </a:p>
          <a:p>
            <a:pPr eaLnBrk="1" hangingPunct="1"/>
            <a:r>
              <a:rPr lang="en-US" sz="2000" b="1" i="1" dirty="0"/>
              <a:t>Redistribution of these slides without permission </a:t>
            </a:r>
            <a:br>
              <a:rPr lang="en-US" sz="2000" b="1" i="1" dirty="0"/>
            </a:br>
            <a:r>
              <a:rPr lang="en-US" sz="2000" b="1" i="1" dirty="0"/>
              <a:t>is a violation of copyright law.</a:t>
            </a:r>
            <a:endParaRPr lang="en-US" sz="2000" b="1" dirty="0">
              <a:latin typeface="Arial Unicode MS" pitchFamily="34" charset="-128"/>
            </a:endParaRPr>
          </a:p>
          <a:p>
            <a:pPr eaLnBrk="1" hangingPunct="1"/>
            <a:endParaRPr lang="en-US" b="1" dirty="0">
              <a:latin typeface="Arial Unicode MS" pitchFamily="34" charset="-128"/>
            </a:endParaRPr>
          </a:p>
          <a:p>
            <a:pPr eaLnBrk="1" hangingPunct="1"/>
            <a:endParaRPr lang="en-US" sz="2800" dirty="0">
              <a:solidFill>
                <a:srgbClr val="653146"/>
              </a:solidFill>
              <a:latin typeface="Arial Unicode MS" pitchFamily="34" charset="-128"/>
            </a:endParaRPr>
          </a:p>
        </p:txBody>
      </p:sp>
    </p:spTree>
    <p:extLst>
      <p:ext uri="{BB962C8B-B14F-4D97-AF65-F5344CB8AC3E}">
        <p14:creationId xmlns:p14="http://schemas.microsoft.com/office/powerpoint/2010/main" val="340076184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320515" name="Rectangle 3"/>
          <p:cNvSpPr>
            <a:spLocks noGrp="1" noChangeArrowheads="1"/>
          </p:cNvSpPr>
          <p:nvPr>
            <p:ph type="body" sz="half" idx="1"/>
          </p:nvPr>
        </p:nvSpPr>
        <p:spPr>
          <a:xfrm>
            <a:off x="0" y="1217613"/>
            <a:ext cx="9144000" cy="5640387"/>
          </a:xfrm>
        </p:spPr>
        <p:txBody>
          <a:bodyPr/>
          <a:lstStyle/>
          <a:p>
            <a:pPr>
              <a:buFontTx/>
              <a:buNone/>
            </a:pPr>
            <a:r>
              <a:rPr lang="en-US" dirty="0">
                <a:latin typeface="Arial Unicode MS" panose="020B0604020202020204" pitchFamily="34" charset="-128"/>
              </a:rPr>
              <a:t>Given two </a:t>
            </a:r>
            <a:r>
              <a:rPr lang="en-US" dirty="0" err="1">
                <a:latin typeface="Arial Unicode MS" panose="020B0604020202020204" pitchFamily="34" charset="-128"/>
              </a:rPr>
              <a:t>iid</a:t>
            </a:r>
            <a:r>
              <a:rPr lang="en-US" dirty="0">
                <a:latin typeface="Arial Unicode MS" panose="020B0604020202020204" pitchFamily="34" charset="-128"/>
              </a:rPr>
              <a:t> samples from normal populations that have equal variances and are independent of each other: </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where </a:t>
            </a: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This relationship is fairly robust to non-normality.</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graphicFrame>
        <p:nvGraphicFramePr>
          <p:cNvPr id="45060" name="Object 2"/>
          <p:cNvGraphicFramePr>
            <a:graphicFrameLocks noGrp="1" noChangeAspect="1"/>
          </p:cNvGraphicFramePr>
          <p:nvPr>
            <p:ph sz="quarter" idx="2"/>
          </p:nvPr>
        </p:nvGraphicFramePr>
        <p:xfrm>
          <a:off x="3119438" y="2463800"/>
          <a:ext cx="5805487" cy="2087563"/>
        </p:xfrm>
        <a:graphic>
          <a:graphicData uri="http://schemas.openxmlformats.org/presentationml/2006/ole">
            <mc:AlternateContent xmlns:mc="http://schemas.openxmlformats.org/markup-compatibility/2006">
              <mc:Choice xmlns:v="urn:schemas-microsoft-com:vml" Requires="v">
                <p:oleObj spid="_x0000_s100372" name="Equation" r:id="rId3" imgW="1942920" imgH="698400" progId="Equation.3">
                  <p:embed/>
                </p:oleObj>
              </mc:Choice>
              <mc:Fallback>
                <p:oleObj name="Equation" r:id="rId3" imgW="1942920" imgH="698400" progId="Equation.3">
                  <p:embed/>
                  <p:pic>
                    <p:nvPicPr>
                      <p:cNvPr id="0" name=""/>
                      <p:cNvPicPr>
                        <a:picLocks noChangeAspect="1" noChangeArrowheads="1"/>
                      </p:cNvPicPr>
                      <p:nvPr/>
                    </p:nvPicPr>
                    <p:blipFill>
                      <a:blip r:embed="rId4"/>
                      <a:srcRect/>
                      <a:stretch>
                        <a:fillRect/>
                      </a:stretch>
                    </p:blipFill>
                    <p:spPr bwMode="auto">
                      <a:xfrm>
                        <a:off x="3119438" y="2463800"/>
                        <a:ext cx="5805487"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1" name="Object 3"/>
          <p:cNvGraphicFramePr>
            <a:graphicFrameLocks noChangeAspect="1"/>
          </p:cNvGraphicFramePr>
          <p:nvPr/>
        </p:nvGraphicFramePr>
        <p:xfrm>
          <a:off x="2492375" y="4902200"/>
          <a:ext cx="4292600" cy="1254125"/>
        </p:xfrm>
        <a:graphic>
          <a:graphicData uri="http://schemas.openxmlformats.org/presentationml/2006/ole">
            <mc:AlternateContent xmlns:mc="http://schemas.openxmlformats.org/markup-compatibility/2006">
              <mc:Choice xmlns:v="urn:schemas-microsoft-com:vml" Requires="v">
                <p:oleObj spid="_x0000_s100373" name="Equation" r:id="rId5" imgW="1625400" imgH="457200" progId="Equation.3">
                  <p:embed/>
                </p:oleObj>
              </mc:Choice>
              <mc:Fallback>
                <p:oleObj name="Equation" r:id="rId5" imgW="1625400" imgH="457200" progId="Equation.3">
                  <p:embed/>
                  <p:pic>
                    <p:nvPicPr>
                      <p:cNvPr id="0" name=""/>
                      <p:cNvPicPr>
                        <a:picLocks noChangeAspect="1" noChangeArrowheads="1"/>
                      </p:cNvPicPr>
                      <p:nvPr/>
                    </p:nvPicPr>
                    <p:blipFill>
                      <a:blip r:embed="rId6"/>
                      <a:srcRect/>
                      <a:stretch>
                        <a:fillRect/>
                      </a:stretch>
                    </p:blipFill>
                    <p:spPr bwMode="auto">
                      <a:xfrm>
                        <a:off x="2492375" y="4902200"/>
                        <a:ext cx="4292600"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6437273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5" end="5"/>
                                            </p:txEl>
                                          </p:spTgt>
                                        </p:tgtEl>
                                        <p:attrNameLst>
                                          <p:attrName>style.visibility</p:attrName>
                                        </p:attrNameLst>
                                      </p:cBhvr>
                                      <p:to>
                                        <p:strVal val="visible"/>
                                      </p:to>
                                    </p:set>
                                    <p:anim calcmode="lin" valueType="num">
                                      <p:cBhvr additive="base">
                                        <p:cTn id="13" dur="500" fill="hold"/>
                                        <p:tgtEl>
                                          <p:spTgt spid="320515">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0515">
                                            <p:txEl>
                                              <p:pRg st="7" end="7"/>
                                            </p:txEl>
                                          </p:spTgt>
                                        </p:tgtEl>
                                        <p:attrNameLst>
                                          <p:attrName>style.visibility</p:attrName>
                                        </p:attrNameLst>
                                      </p:cBhvr>
                                      <p:to>
                                        <p:strVal val="visible"/>
                                      </p:to>
                                    </p:set>
                                    <p:anim calcmode="lin" valueType="num">
                                      <p:cBhvr additive="base">
                                        <p:cTn id="19" dur="500" fill="hold"/>
                                        <p:tgtEl>
                                          <p:spTgt spid="320515">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051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Pooled t-interval</a:t>
            </a:r>
          </a:p>
        </p:txBody>
      </p:sp>
      <p:sp>
        <p:nvSpPr>
          <p:cNvPr id="457731"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120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1205" name="Text Box 5"/>
          <p:cNvSpPr txBox="1">
            <a:spLocks noChangeArrowheads="1"/>
          </p:cNvSpPr>
          <p:nvPr/>
        </p:nvSpPr>
        <p:spPr bwMode="auto">
          <a:xfrm>
            <a:off x="0" y="1219200"/>
            <a:ext cx="899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230581836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Pooled t-test</a:t>
            </a:r>
          </a:p>
        </p:txBody>
      </p:sp>
      <p:sp>
        <p:nvSpPr>
          <p:cNvPr id="457731"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325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3253" name="Text Box 5"/>
          <p:cNvSpPr txBox="1">
            <a:spLocks noChangeArrowheads="1"/>
          </p:cNvSpPr>
          <p:nvPr/>
        </p:nvSpPr>
        <p:spPr bwMode="auto">
          <a:xfrm>
            <a:off x="0" y="1219200"/>
            <a:ext cx="899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403478039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Another Sampling Distribution for the Difference of Two Means</a:t>
            </a:r>
          </a:p>
        </p:txBody>
      </p:sp>
      <p:sp>
        <p:nvSpPr>
          <p:cNvPr id="320515" name="Rectangle 3"/>
          <p:cNvSpPr>
            <a:spLocks noGrp="1" noChangeArrowheads="1"/>
          </p:cNvSpPr>
          <p:nvPr>
            <p:ph type="body" sz="half" idx="1"/>
          </p:nvPr>
        </p:nvSpPr>
        <p:spPr>
          <a:xfrm>
            <a:off x="0" y="1217613"/>
            <a:ext cx="9144000" cy="5640387"/>
          </a:xfrm>
        </p:spPr>
        <p:txBody>
          <a:bodyPr/>
          <a:lstStyle/>
          <a:p>
            <a:pPr>
              <a:buFontTx/>
              <a:buNone/>
            </a:pPr>
            <a:r>
              <a:rPr lang="en-US">
                <a:latin typeface="Arial Unicode MS" panose="020B0604020202020204" pitchFamily="34" charset="-128"/>
              </a:rPr>
              <a:t>Given two iid samples from normal populations that are independent of each other: </a:t>
            </a: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r>
              <a:rPr lang="en-US">
                <a:latin typeface="Arial Unicode MS" panose="020B0604020202020204" pitchFamily="34" charset="-128"/>
              </a:rPr>
              <a:t>with </a:t>
            </a: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r>
              <a:rPr lang="en-US">
                <a:latin typeface="Arial Unicode MS" panose="020B0604020202020204" pitchFamily="34" charset="-128"/>
              </a:rPr>
              <a:t>This relationship is fairly robust to non-normality.</a:t>
            </a: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graphicFrame>
        <p:nvGraphicFramePr>
          <p:cNvPr id="50180" name="Object 2"/>
          <p:cNvGraphicFramePr>
            <a:graphicFrameLocks noChangeAspect="1"/>
          </p:cNvGraphicFramePr>
          <p:nvPr>
            <p:extLst>
              <p:ext uri="{D42A27DB-BD31-4B8C-83A1-F6EECF244321}">
                <p14:modId xmlns:p14="http://schemas.microsoft.com/office/powerpoint/2010/main" val="1764542552"/>
              </p:ext>
            </p:extLst>
          </p:nvPr>
        </p:nvGraphicFramePr>
        <p:xfrm>
          <a:off x="1371600" y="2236788"/>
          <a:ext cx="5413375" cy="1860550"/>
        </p:xfrm>
        <a:graphic>
          <a:graphicData uri="http://schemas.openxmlformats.org/presentationml/2006/ole">
            <mc:AlternateContent xmlns:mc="http://schemas.openxmlformats.org/markup-compatibility/2006">
              <mc:Choice xmlns:v="urn:schemas-microsoft-com:vml" Requires="v">
                <p:oleObj spid="_x0000_s101396" name="Equation" r:id="rId3" imgW="2031840" imgH="698400" progId="Equation.DSMT4">
                  <p:embed/>
                </p:oleObj>
              </mc:Choice>
              <mc:Fallback>
                <p:oleObj name="Equation" r:id="rId3" imgW="2031840" imgH="698400" progId="Equation.DSMT4">
                  <p:embed/>
                  <p:pic>
                    <p:nvPicPr>
                      <p:cNvPr id="0" name=""/>
                      <p:cNvPicPr>
                        <a:picLocks noChangeAspect="1" noChangeArrowheads="1"/>
                      </p:cNvPicPr>
                      <p:nvPr/>
                    </p:nvPicPr>
                    <p:blipFill>
                      <a:blip r:embed="rId4"/>
                      <a:srcRect/>
                      <a:stretch>
                        <a:fillRect/>
                      </a:stretch>
                    </p:blipFill>
                    <p:spPr bwMode="auto">
                      <a:xfrm>
                        <a:off x="1371600" y="2236788"/>
                        <a:ext cx="5413375" cy="186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181" name="Object 3"/>
          <p:cNvGraphicFramePr>
            <a:graphicFrameLocks noChangeAspect="1"/>
          </p:cNvGraphicFramePr>
          <p:nvPr>
            <p:extLst>
              <p:ext uri="{D42A27DB-BD31-4B8C-83A1-F6EECF244321}">
                <p14:modId xmlns:p14="http://schemas.microsoft.com/office/powerpoint/2010/main" val="382764829"/>
              </p:ext>
            </p:extLst>
          </p:nvPr>
        </p:nvGraphicFramePr>
        <p:xfrm>
          <a:off x="2295525" y="4097338"/>
          <a:ext cx="4464050" cy="2174875"/>
        </p:xfrm>
        <a:graphic>
          <a:graphicData uri="http://schemas.openxmlformats.org/presentationml/2006/ole">
            <mc:AlternateContent xmlns:mc="http://schemas.openxmlformats.org/markup-compatibility/2006">
              <mc:Choice xmlns:v="urn:schemas-microsoft-com:vml" Requires="v">
                <p:oleObj spid="_x0000_s101397" name="Equation" r:id="rId5" imgW="1981080" imgH="965160" progId="Equation.3">
                  <p:embed/>
                </p:oleObj>
              </mc:Choice>
              <mc:Fallback>
                <p:oleObj name="Equation" r:id="rId5" imgW="1981080" imgH="9651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95525" y="4097338"/>
                        <a:ext cx="4464050" cy="217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66360479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5" end="5"/>
                                            </p:txEl>
                                          </p:spTgt>
                                        </p:tgtEl>
                                        <p:attrNameLst>
                                          <p:attrName>style.visibility</p:attrName>
                                        </p:attrNameLst>
                                      </p:cBhvr>
                                      <p:to>
                                        <p:strVal val="visible"/>
                                      </p:to>
                                    </p:set>
                                    <p:anim calcmode="lin" valueType="num">
                                      <p:cBhvr additive="base">
                                        <p:cTn id="13" dur="500" fill="hold"/>
                                        <p:tgtEl>
                                          <p:spTgt spid="320515">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0515">
                                            <p:txEl>
                                              <p:pRg st="8" end="8"/>
                                            </p:txEl>
                                          </p:spTgt>
                                        </p:tgtEl>
                                        <p:attrNameLst>
                                          <p:attrName>style.visibility</p:attrName>
                                        </p:attrNameLst>
                                      </p:cBhvr>
                                      <p:to>
                                        <p:strVal val="visible"/>
                                      </p:to>
                                    </p:set>
                                    <p:anim calcmode="lin" valueType="num">
                                      <p:cBhvr additive="base">
                                        <p:cTn id="19" dur="500" fill="hold"/>
                                        <p:tgtEl>
                                          <p:spTgt spid="320515">
                                            <p:txEl>
                                              <p:pRg st="8" end="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05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Satterthwaite’s and Welch’s         Two-Sample t-interval</a:t>
            </a:r>
          </a:p>
        </p:txBody>
      </p:sp>
      <p:sp>
        <p:nvSpPr>
          <p:cNvPr id="457731"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608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46085" name="Text Box 5"/>
          <p:cNvSpPr txBox="1">
            <a:spLocks noChangeArrowheads="1"/>
          </p:cNvSpPr>
          <p:nvPr/>
        </p:nvSpPr>
        <p:spPr bwMode="auto">
          <a:xfrm>
            <a:off x="0" y="1219200"/>
            <a:ext cx="899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382446665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Satterthwaite’s and Welch’s         Two-Sample t-test</a:t>
            </a:r>
          </a:p>
        </p:txBody>
      </p:sp>
      <p:sp>
        <p:nvSpPr>
          <p:cNvPr id="457731"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813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48133" name="Text Box 5"/>
          <p:cNvSpPr txBox="1">
            <a:spLocks noChangeArrowheads="1"/>
          </p:cNvSpPr>
          <p:nvPr/>
        </p:nvSpPr>
        <p:spPr bwMode="auto">
          <a:xfrm>
            <a:off x="0" y="1219200"/>
            <a:ext cx="899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427172887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5FA6A3-C5FC-4A51-9C26-20E975E71C62}" type="slidenum">
              <a:rPr lang="en-US"/>
              <a:pPr eaLnBrk="1" hangingPunct="1"/>
              <a:t>16</a:t>
            </a:fld>
            <a:endParaRPr lang="en-US"/>
          </a:p>
        </p:txBody>
      </p:sp>
      <p:sp>
        <p:nvSpPr>
          <p:cNvPr id="25603"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HT Example 5 - Means</a:t>
            </a:r>
            <a:endParaRPr lang="en-US" dirty="0">
              <a:latin typeface="Symbol" panose="05050102010706020507" pitchFamily="18" charset="2"/>
            </a:endParaRPr>
          </a:p>
        </p:txBody>
      </p:sp>
      <p:sp>
        <p:nvSpPr>
          <p:cNvPr id="472067"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560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560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
        <p:nvSpPr>
          <p:cNvPr id="25607" name="Text Box 6"/>
          <p:cNvSpPr txBox="1">
            <a:spLocks noChangeArrowheads="1"/>
          </p:cNvSpPr>
          <p:nvPr/>
        </p:nvSpPr>
        <p:spPr bwMode="auto">
          <a:xfrm>
            <a:off x="152400" y="1295400"/>
            <a:ext cx="8991600" cy="717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The deviation intelligence quotients for 10 specifically language impaired (SLI) children and 10 younger, normally developing children are gathered. Test the hypothesis that the YND group has a larger mean at </a:t>
            </a:r>
            <a:r>
              <a:rPr lang="en-US" sz="3200" dirty="0">
                <a:latin typeface="Symbol" panose="05050102010706020507" pitchFamily="18" charset="2"/>
              </a:rPr>
              <a:t>a</a:t>
            </a:r>
            <a:r>
              <a:rPr lang="en-US" sz="3200" dirty="0"/>
              <a:t>=0.05.</a:t>
            </a:r>
          </a:p>
          <a:p>
            <a:pPr eaLnBrk="1" hangingPunct="1">
              <a:spcBef>
                <a:spcPct val="50000"/>
              </a:spcBef>
            </a:pPr>
            <a:r>
              <a:rPr lang="en-US" sz="3200" dirty="0"/>
              <a:t>Data:</a:t>
            </a:r>
          </a:p>
          <a:p>
            <a:pPr eaLnBrk="1" hangingPunct="1">
              <a:spcBef>
                <a:spcPct val="50000"/>
              </a:spcBef>
            </a:pPr>
            <a:r>
              <a:rPr lang="en-US" sz="3200" dirty="0"/>
              <a:t>SLI:  86, 87, 84, 94, 86, 107, 89, 98, 95, 110</a:t>
            </a:r>
          </a:p>
          <a:p>
            <a:pPr eaLnBrk="1" hangingPunct="1">
              <a:spcBef>
                <a:spcPct val="50000"/>
              </a:spcBef>
            </a:pPr>
            <a:r>
              <a:rPr lang="en-US" sz="3200" dirty="0"/>
              <a:t>YND:  110, 90, 105, 92, 92, 96, 86, 100, 92, 90</a:t>
            </a:r>
          </a:p>
          <a:p>
            <a:pPr eaLnBrk="1" hangingPunct="1">
              <a:spcBef>
                <a:spcPct val="50000"/>
              </a:spcBef>
            </a:pPr>
            <a:r>
              <a:rPr lang="en-US" sz="2000" i="1" dirty="0"/>
              <a:t>Journal of Communication Disorders, March 1995</a:t>
            </a:r>
          </a:p>
          <a:p>
            <a:pPr eaLnBrk="1" hangingPunct="1">
              <a:spcBef>
                <a:spcPct val="50000"/>
              </a:spcBef>
            </a:pPr>
            <a:endParaRPr lang="en-US" sz="2000" i="1" dirty="0"/>
          </a:p>
          <a:p>
            <a:pPr eaLnBrk="1" hangingPunct="1">
              <a:spcBef>
                <a:spcPct val="50000"/>
              </a:spcBef>
            </a:pPr>
            <a:endParaRPr lang="en-US" sz="3200" dirty="0"/>
          </a:p>
          <a:p>
            <a:pPr eaLnBrk="1" hangingPunct="1">
              <a:spcBef>
                <a:spcPct val="50000"/>
              </a:spcBef>
            </a:pPr>
            <a:endParaRPr lang="en-US" sz="3200" dirty="0"/>
          </a:p>
        </p:txBody>
      </p:sp>
    </p:spTree>
    <p:extLst>
      <p:ext uri="{BB962C8B-B14F-4D97-AF65-F5344CB8AC3E}">
        <p14:creationId xmlns:p14="http://schemas.microsoft.com/office/powerpoint/2010/main" val="281499426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2067">
                                            <p:txEl>
                                              <p:pRg st="0" end="0"/>
                                            </p:txEl>
                                          </p:spTgt>
                                        </p:tgtEl>
                                        <p:attrNameLst>
                                          <p:attrName>style.visibility</p:attrName>
                                        </p:attrNameLst>
                                      </p:cBhvr>
                                      <p:to>
                                        <p:strVal val="visible"/>
                                      </p:to>
                                    </p:set>
                                    <p:anim calcmode="lin" valueType="num">
                                      <p:cBhvr additive="base">
                                        <p:cTn id="7" dur="500" fill="hold"/>
                                        <p:tgtEl>
                                          <p:spTgt spid="472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2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FA4426-D766-42E9-9AFE-5D3498E34E77}" type="slidenum">
              <a:rPr lang="en-US"/>
              <a:pPr eaLnBrk="1" hangingPunct="1"/>
              <a:t>17</a:t>
            </a:fld>
            <a:endParaRPr lang="en-US"/>
          </a:p>
        </p:txBody>
      </p:sp>
      <p:sp>
        <p:nvSpPr>
          <p:cNvPr id="4100"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Descriptive Statistics for This Data</a:t>
            </a:r>
          </a:p>
        </p:txBody>
      </p:sp>
      <p:sp>
        <p:nvSpPr>
          <p:cNvPr id="441347"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10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graphicFrame>
        <p:nvGraphicFramePr>
          <p:cNvPr id="4098" name="Object 2"/>
          <p:cNvGraphicFramePr>
            <a:graphicFrameLocks noGrp="1" noChangeAspect="1"/>
          </p:cNvGraphicFramePr>
          <p:nvPr>
            <p:ph sz="half" idx="2"/>
          </p:nvPr>
        </p:nvGraphicFramePr>
        <p:xfrm>
          <a:off x="457200" y="1524000"/>
          <a:ext cx="3787775" cy="4419600"/>
        </p:xfrm>
        <a:graphic>
          <a:graphicData uri="http://schemas.openxmlformats.org/presentationml/2006/ole">
            <mc:AlternateContent xmlns:mc="http://schemas.openxmlformats.org/markup-compatibility/2006">
              <mc:Choice xmlns:v="urn:schemas-microsoft-com:vml" Requires="v">
                <p:oleObj spid="_x0000_s102411" name="Equation" r:id="rId4" imgW="1295280" imgH="1511280" progId="Equation.3">
                  <p:embed/>
                </p:oleObj>
              </mc:Choice>
              <mc:Fallback>
                <p:oleObj name="Equation" r:id="rId4" imgW="1295280" imgH="15112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524000"/>
                        <a:ext cx="3787775" cy="441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103"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866775"/>
            <a:ext cx="2990850" cy="599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132026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41347">
                                            <p:txEl>
                                              <p:pRg st="0" end="0"/>
                                            </p:txEl>
                                          </p:spTgt>
                                        </p:tgtEl>
                                        <p:attrNameLst>
                                          <p:attrName>style.visibility</p:attrName>
                                        </p:attrNameLst>
                                      </p:cBhvr>
                                      <p:to>
                                        <p:strVal val="visible"/>
                                      </p:to>
                                    </p:set>
                                    <p:anim calcmode="lin" valueType="num">
                                      <p:cBhvr additive="base">
                                        <p:cTn id="7" dur="500" fill="hold"/>
                                        <p:tgtEl>
                                          <p:spTgt spid="4413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13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6A2F7C-8DE8-44DE-9214-B08FD7A27EF6}" type="slidenum">
              <a:rPr lang="en-US"/>
              <a:pPr eaLnBrk="1" hangingPunct="1"/>
              <a:t>18</a:t>
            </a:fld>
            <a:endParaRPr lang="en-US"/>
          </a:p>
        </p:txBody>
      </p:sp>
      <p:sp>
        <p:nvSpPr>
          <p:cNvPr id="27651"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HT Example 5 - Means</a:t>
            </a:r>
            <a:endParaRPr lang="en-US" sz="3200" dirty="0">
              <a:latin typeface="Symbol" panose="05050102010706020507" pitchFamily="18" charset="2"/>
            </a:endParaRPr>
          </a:p>
        </p:txBody>
      </p:sp>
      <p:sp>
        <p:nvSpPr>
          <p:cNvPr id="424963"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Tree>
    <p:extLst>
      <p:ext uri="{BB962C8B-B14F-4D97-AF65-F5344CB8AC3E}">
        <p14:creationId xmlns:p14="http://schemas.microsoft.com/office/powerpoint/2010/main" val="268981366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24963">
                                            <p:txEl>
                                              <p:pRg st="0" end="0"/>
                                            </p:txEl>
                                          </p:spTgt>
                                        </p:tgtEl>
                                        <p:attrNameLst>
                                          <p:attrName>style.visibility</p:attrName>
                                        </p:attrNameLst>
                                      </p:cBhvr>
                                      <p:to>
                                        <p:strVal val="visible"/>
                                      </p:to>
                                    </p:set>
                                    <p:anim calcmode="lin" valueType="num">
                                      <p:cBhvr additive="base">
                                        <p:cTn id="7" dur="500" fill="hold"/>
                                        <p:tgtEl>
                                          <p:spTgt spid="424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49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6A2F7C-8DE8-44DE-9214-B08FD7A27EF6}" type="slidenum">
              <a:rPr lang="en-US"/>
              <a:pPr eaLnBrk="1" hangingPunct="1"/>
              <a:t>19</a:t>
            </a:fld>
            <a:endParaRPr lang="en-US"/>
          </a:p>
        </p:txBody>
      </p:sp>
      <p:sp>
        <p:nvSpPr>
          <p:cNvPr id="27651"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HT Example 5 - Means</a:t>
            </a:r>
            <a:endParaRPr lang="en-US" sz="3200" dirty="0">
              <a:latin typeface="Symbol" panose="05050102010706020507" pitchFamily="18" charset="2"/>
            </a:endParaRPr>
          </a:p>
        </p:txBody>
      </p:sp>
      <p:sp>
        <p:nvSpPr>
          <p:cNvPr id="424963"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Tree>
    <p:extLst>
      <p:ext uri="{BB962C8B-B14F-4D97-AF65-F5344CB8AC3E}">
        <p14:creationId xmlns:p14="http://schemas.microsoft.com/office/powerpoint/2010/main" val="277696552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24963">
                                            <p:txEl>
                                              <p:pRg st="0" end="0"/>
                                            </p:txEl>
                                          </p:spTgt>
                                        </p:tgtEl>
                                        <p:attrNameLst>
                                          <p:attrName>style.visibility</p:attrName>
                                        </p:attrNameLst>
                                      </p:cBhvr>
                                      <p:to>
                                        <p:strVal val="visible"/>
                                      </p:to>
                                    </p:set>
                                    <p:anim calcmode="lin" valueType="num">
                                      <p:cBhvr additive="base">
                                        <p:cTn id="7" dur="500" fill="hold"/>
                                        <p:tgtEl>
                                          <p:spTgt spid="424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49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A441AA93-748E-4883-BB98-BF698DF378C7}" type="slidenum">
              <a:rPr lang="en-US"/>
              <a:pPr/>
              <a:t>2</a:t>
            </a:fld>
            <a:endParaRPr lang="en-US"/>
          </a:p>
        </p:txBody>
      </p:sp>
      <p:sp>
        <p:nvSpPr>
          <p:cNvPr id="5123" name="Rectangle 2"/>
          <p:cNvSpPr>
            <a:spLocks noGrp="1" noChangeArrowheads="1"/>
          </p:cNvSpPr>
          <p:nvPr>
            <p:ph type="title"/>
          </p:nvPr>
        </p:nvSpPr>
        <p:spPr>
          <a:xfrm>
            <a:off x="685800" y="304800"/>
            <a:ext cx="7772400" cy="685800"/>
          </a:xfrm>
        </p:spPr>
        <p:txBody>
          <a:bodyPr/>
          <a:lstStyle/>
          <a:p>
            <a:pPr eaLnBrk="1" hangingPunct="1"/>
            <a:r>
              <a:rPr lang="en-US" sz="3600">
                <a:latin typeface="Arial Unicode MS" pitchFamily="34" charset="-128"/>
              </a:rPr>
              <a:t>Outline for Today</a:t>
            </a:r>
          </a:p>
        </p:txBody>
      </p:sp>
      <p:sp>
        <p:nvSpPr>
          <p:cNvPr id="210947" name="Rectangle 3"/>
          <p:cNvSpPr>
            <a:spLocks noGrp="1" noChangeArrowheads="1"/>
          </p:cNvSpPr>
          <p:nvPr>
            <p:ph type="body" idx="1"/>
          </p:nvPr>
        </p:nvSpPr>
        <p:spPr>
          <a:xfrm>
            <a:off x="0" y="997226"/>
            <a:ext cx="9144000" cy="4953000"/>
          </a:xfrm>
        </p:spPr>
        <p:txBody>
          <a:bodyPr/>
          <a:lstStyle/>
          <a:p>
            <a:pPr eaLnBrk="1" hangingPunct="1"/>
            <a:endParaRPr lang="en-US" b="1" dirty="0">
              <a:latin typeface="Arial Unicode MS" pitchFamily="34" charset="-128"/>
            </a:endParaRPr>
          </a:p>
          <a:p>
            <a:pPr marL="0" indent="0" eaLnBrk="1" hangingPunct="1">
              <a:buNone/>
            </a:pPr>
            <a:endParaRPr lang="en-US" b="1" dirty="0">
              <a:latin typeface="Arial Unicode MS" pitchFamily="34" charset="-128"/>
            </a:endParaRPr>
          </a:p>
          <a:p>
            <a:pPr eaLnBrk="1" hangingPunct="1"/>
            <a:r>
              <a:rPr lang="en-US" b="1" dirty="0">
                <a:latin typeface="Arial Unicode MS" pitchFamily="34" charset="-128"/>
              </a:rPr>
              <a:t>Inference for two variables</a:t>
            </a:r>
          </a:p>
          <a:p>
            <a:pPr eaLnBrk="1" hangingPunct="1"/>
            <a:r>
              <a:rPr lang="en-US" b="1" dirty="0">
                <a:latin typeface="Arial Unicode MS" pitchFamily="34" charset="-128"/>
              </a:rPr>
              <a:t>Should Read Sections 9.1-9.3 and 9.6</a:t>
            </a:r>
          </a:p>
          <a:p>
            <a:pPr eaLnBrk="1" hangingPunct="1"/>
            <a:r>
              <a:rPr lang="en-US" b="1" dirty="0">
                <a:latin typeface="Arial Unicode MS" pitchFamily="34" charset="-128"/>
              </a:rPr>
              <a:t>Homework 6 is due today</a:t>
            </a:r>
          </a:p>
          <a:p>
            <a:pPr eaLnBrk="1" hangingPunct="1"/>
            <a:r>
              <a:rPr lang="en-US" b="1" dirty="0">
                <a:latin typeface="Arial Unicode MS" pitchFamily="34" charset="-128"/>
              </a:rPr>
              <a:t>Homework 7 is due Thursday, October 31</a:t>
            </a:r>
          </a:p>
          <a:p>
            <a:pPr marL="0" indent="0" eaLnBrk="1" hangingPunct="1">
              <a:buNone/>
            </a:pPr>
            <a:endParaRPr lang="en-US" b="1" dirty="0">
              <a:latin typeface="Arial Unicode MS" pitchFamily="34" charset="-128"/>
            </a:endParaRPr>
          </a:p>
        </p:txBody>
      </p:sp>
    </p:spTree>
    <p:extLst>
      <p:ext uri="{BB962C8B-B14F-4D97-AF65-F5344CB8AC3E}">
        <p14:creationId xmlns:p14="http://schemas.microsoft.com/office/powerpoint/2010/main" val="30589830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7">
                                            <p:txEl>
                                              <p:pRg st="2" end="2"/>
                                            </p:txEl>
                                          </p:spTgt>
                                        </p:tgtEl>
                                        <p:attrNameLst>
                                          <p:attrName>style.visibility</p:attrName>
                                        </p:attrNameLst>
                                      </p:cBhvr>
                                      <p:to>
                                        <p:strVal val="visible"/>
                                      </p:to>
                                    </p:set>
                                    <p:anim calcmode="lin" valueType="num">
                                      <p:cBhvr additive="base">
                                        <p:cTn id="7" dur="500" fill="hold"/>
                                        <p:tgtEl>
                                          <p:spTgt spid="21094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09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47">
                                            <p:txEl>
                                              <p:pRg st="3" end="3"/>
                                            </p:txEl>
                                          </p:spTgt>
                                        </p:tgtEl>
                                        <p:attrNameLst>
                                          <p:attrName>style.visibility</p:attrName>
                                        </p:attrNameLst>
                                      </p:cBhvr>
                                      <p:to>
                                        <p:strVal val="visible"/>
                                      </p:to>
                                    </p:set>
                                    <p:anim calcmode="lin" valueType="num">
                                      <p:cBhvr additive="base">
                                        <p:cTn id="13" dur="500" fill="hold"/>
                                        <p:tgtEl>
                                          <p:spTgt spid="21094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09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0947">
                                            <p:txEl>
                                              <p:pRg st="4" end="4"/>
                                            </p:txEl>
                                          </p:spTgt>
                                        </p:tgtEl>
                                        <p:attrNameLst>
                                          <p:attrName>style.visibility</p:attrName>
                                        </p:attrNameLst>
                                      </p:cBhvr>
                                      <p:to>
                                        <p:strVal val="visible"/>
                                      </p:to>
                                    </p:set>
                                    <p:anim calcmode="lin" valueType="num">
                                      <p:cBhvr additive="base">
                                        <p:cTn id="19" dur="500" fill="hold"/>
                                        <p:tgtEl>
                                          <p:spTgt spid="2109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09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0947">
                                            <p:txEl>
                                              <p:pRg st="5" end="5"/>
                                            </p:txEl>
                                          </p:spTgt>
                                        </p:tgtEl>
                                        <p:attrNameLst>
                                          <p:attrName>style.visibility</p:attrName>
                                        </p:attrNameLst>
                                      </p:cBhvr>
                                      <p:to>
                                        <p:strVal val="visible"/>
                                      </p:to>
                                    </p:set>
                                    <p:anim calcmode="lin" valueType="num">
                                      <p:cBhvr additive="base">
                                        <p:cTn id="25" dur="500" fill="hold"/>
                                        <p:tgtEl>
                                          <p:spTgt spid="21094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094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Another two-sample example</a:t>
            </a:r>
            <a:endParaRPr lang="en-US">
              <a:latin typeface="Symbol" panose="05050102010706020507" pitchFamily="18" charset="2"/>
            </a:endParaRPr>
          </a:p>
        </p:txBody>
      </p:sp>
      <p:sp>
        <p:nvSpPr>
          <p:cNvPr id="480259"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2228"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2229"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52230" name="Text Box 6"/>
          <p:cNvSpPr txBox="1">
            <a:spLocks noChangeArrowheads="1"/>
          </p:cNvSpPr>
          <p:nvPr/>
        </p:nvSpPr>
        <p:spPr bwMode="auto">
          <a:xfrm>
            <a:off x="152400" y="1295400"/>
            <a:ext cx="89916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r>
              <a:rPr lang="en-US" dirty="0">
                <a:solidFill>
                  <a:schemeClr val="tx1"/>
                </a:solidFill>
              </a:rPr>
              <a:t>Eight pairs of students are selected so that each pair have been matched in terms of gender, course grades for the previous year, and temperament (based on teacher opinion).  One of each pair is randomly selected to be taught using a new teaching method, while the other is taught using the standard method.  It is desired to see if the new teaching method is more effective.</a:t>
            </a:r>
            <a:endParaRPr lang="en-US" sz="2000" i="1" dirty="0">
              <a:solidFill>
                <a:schemeClr val="tx1"/>
              </a:solidFill>
            </a:endParaRPr>
          </a:p>
          <a:p>
            <a:pPr eaLnBrk="1" hangingPunct="1">
              <a:spcBef>
                <a:spcPct val="50000"/>
              </a:spcBef>
              <a:buFontTx/>
              <a:buNone/>
            </a:pPr>
            <a:endParaRPr lang="en-US" dirty="0">
              <a:solidFill>
                <a:schemeClr val="tx1"/>
              </a:solidFill>
            </a:endParaRPr>
          </a:p>
          <a:p>
            <a:pPr eaLnBrk="1" hangingPunct="1">
              <a:spcBef>
                <a:spcPct val="50000"/>
              </a:spcBef>
              <a:buFontTx/>
              <a:buNone/>
            </a:pPr>
            <a:endParaRPr lang="en-US" dirty="0">
              <a:solidFill>
                <a:schemeClr val="tx1"/>
              </a:solidFill>
            </a:endParaRPr>
          </a:p>
        </p:txBody>
      </p:sp>
    </p:spTree>
    <p:extLst>
      <p:ext uri="{BB962C8B-B14F-4D97-AF65-F5344CB8AC3E}">
        <p14:creationId xmlns:p14="http://schemas.microsoft.com/office/powerpoint/2010/main" val="190001773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0259">
                                            <p:txEl>
                                              <p:pRg st="0" end="0"/>
                                            </p:txEl>
                                          </p:spTgt>
                                        </p:tgtEl>
                                        <p:attrNameLst>
                                          <p:attrName>style.visibility</p:attrName>
                                        </p:attrNameLst>
                                      </p:cBhvr>
                                      <p:to>
                                        <p:strVal val="visible"/>
                                      </p:to>
                                    </p:set>
                                    <p:anim calcmode="lin" valueType="num">
                                      <p:cBhvr additive="base">
                                        <p:cTn id="7" dur="500" fill="hold"/>
                                        <p:tgtEl>
                                          <p:spTgt spid="4802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025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5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HT – Example 6 - Paired Data</a:t>
            </a:r>
            <a:endParaRPr lang="en-US" dirty="0">
              <a:latin typeface="Symbol" panose="05050102010706020507" pitchFamily="18" charset="2"/>
            </a:endParaRPr>
          </a:p>
        </p:txBody>
      </p:sp>
      <p:sp>
        <p:nvSpPr>
          <p:cNvPr id="482307"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4276"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4277"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54278" name="Text Box 6"/>
          <p:cNvSpPr txBox="1">
            <a:spLocks noChangeArrowheads="1"/>
          </p:cNvSpPr>
          <p:nvPr/>
        </p:nvSpPr>
        <p:spPr bwMode="auto">
          <a:xfrm>
            <a:off x="152400" y="1295400"/>
            <a:ext cx="89916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r>
              <a:rPr lang="en-US">
                <a:solidFill>
                  <a:schemeClr val="tx1"/>
                </a:solidFill>
              </a:rPr>
              <a:t>Pair		1	2	3	4	5	6	7	8</a:t>
            </a:r>
          </a:p>
          <a:p>
            <a:pPr eaLnBrk="1" hangingPunct="1">
              <a:spcBef>
                <a:spcPct val="50000"/>
              </a:spcBef>
              <a:buFontTx/>
              <a:buNone/>
            </a:pPr>
            <a:r>
              <a:rPr lang="en-US">
                <a:solidFill>
                  <a:schemeClr val="tx1"/>
                </a:solidFill>
              </a:rPr>
              <a:t>New		77	74	82	73	87	69	66	80</a:t>
            </a:r>
          </a:p>
          <a:p>
            <a:pPr eaLnBrk="1" hangingPunct="1">
              <a:spcBef>
                <a:spcPct val="50000"/>
              </a:spcBef>
              <a:buFontTx/>
              <a:buNone/>
            </a:pPr>
            <a:r>
              <a:rPr lang="en-US">
                <a:solidFill>
                  <a:schemeClr val="tx1"/>
                </a:solidFill>
              </a:rPr>
              <a:t>Standard	72	68	76	68	84	68	61	76</a:t>
            </a:r>
          </a:p>
        </p:txBody>
      </p:sp>
    </p:spTree>
    <p:extLst>
      <p:ext uri="{BB962C8B-B14F-4D97-AF65-F5344CB8AC3E}">
        <p14:creationId xmlns:p14="http://schemas.microsoft.com/office/powerpoint/2010/main" val="413049799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2307">
                                            <p:txEl>
                                              <p:pRg st="0" end="0"/>
                                            </p:txEl>
                                          </p:spTgt>
                                        </p:tgtEl>
                                        <p:attrNameLst>
                                          <p:attrName>style.visibility</p:attrName>
                                        </p:attrNameLst>
                                      </p:cBhvr>
                                      <p:to>
                                        <p:strVal val="visible"/>
                                      </p:to>
                                    </p:set>
                                    <p:anim calcmode="lin" valueType="num">
                                      <p:cBhvr additive="base">
                                        <p:cTn id="7" dur="500" fill="hold"/>
                                        <p:tgtEl>
                                          <p:spTgt spid="482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2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0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Paired t-procedures</a:t>
            </a:r>
            <a:endParaRPr lang="en-US">
              <a:latin typeface="Symbol" panose="05050102010706020507" pitchFamily="18" charset="2"/>
            </a:endParaRPr>
          </a:p>
        </p:txBody>
      </p:sp>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56326" name="Text Box 6"/>
          <p:cNvSpPr txBox="1">
            <a:spLocks noChangeArrowheads="1"/>
          </p:cNvSpPr>
          <p:nvPr/>
        </p:nvSpPr>
        <p:spPr bwMode="auto">
          <a:xfrm>
            <a:off x="152400" y="1295400"/>
            <a:ext cx="8991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61954937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7" name="Rectangle 3"/>
          <p:cNvSpPr>
            <a:spLocks noGrp="1" noChangeArrowheads="1"/>
          </p:cNvSpPr>
          <p:nvPr>
            <p:ph type="body" sz="half" idx="1"/>
          </p:nvPr>
        </p:nvSpPr>
        <p:spPr>
          <a:xfrm>
            <a:off x="457200" y="1600200"/>
            <a:ext cx="4033838" cy="4525963"/>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6553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65540" name="Text Box 5"/>
          <p:cNvSpPr txBox="1">
            <a:spLocks noChangeArrowheads="1"/>
          </p:cNvSpPr>
          <p:nvPr/>
        </p:nvSpPr>
        <p:spPr bwMode="auto">
          <a:xfrm>
            <a:off x="0" y="990600"/>
            <a:ext cx="91440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graphicFrame>
        <p:nvGraphicFramePr>
          <p:cNvPr id="65541" name="Object 6"/>
          <p:cNvGraphicFramePr>
            <a:graphicFrameLocks noGrp="1" noChangeAspect="1"/>
          </p:cNvGraphicFramePr>
          <p:nvPr>
            <p:ph sz="quarter" idx="2"/>
            <p:extLst/>
          </p:nvPr>
        </p:nvGraphicFramePr>
        <p:xfrm>
          <a:off x="990600" y="3400425"/>
          <a:ext cx="7451670" cy="2170093"/>
        </p:xfrm>
        <a:graphic>
          <a:graphicData uri="http://schemas.openxmlformats.org/presentationml/2006/ole">
            <mc:AlternateContent xmlns:mc="http://schemas.openxmlformats.org/markup-compatibility/2006">
              <mc:Choice xmlns:v="urn:schemas-microsoft-com:vml" Requires="v">
                <p:oleObj spid="_x0000_s103432" name="Equation" r:id="rId4" imgW="2311200" imgH="672840" progId="Equation.3">
                  <p:embed/>
                </p:oleObj>
              </mc:Choice>
              <mc:Fallback>
                <p:oleObj name="Equation" r:id="rId4" imgW="2311200" imgH="672840" progId="Equation.3">
                  <p:embed/>
                  <p:pic>
                    <p:nvPicPr>
                      <p:cNvPr id="0" name=""/>
                      <p:cNvPicPr>
                        <a:picLocks noGrp="1" noChangeAspect="1" noChangeArrowheads="1"/>
                      </p:cNvPicPr>
                      <p:nvPr/>
                    </p:nvPicPr>
                    <p:blipFill>
                      <a:blip r:embed="rId5"/>
                      <a:srcRect/>
                      <a:stretch>
                        <a:fillRect/>
                      </a:stretch>
                    </p:blipFill>
                    <p:spPr bwMode="auto">
                      <a:xfrm>
                        <a:off x="990600" y="3400425"/>
                        <a:ext cx="7451670" cy="2170093"/>
                      </a:xfrm>
                      <a:prstGeom prst="rect">
                        <a:avLst/>
                      </a:prstGeom>
                      <a:noFill/>
                      <a:ln>
                        <a:noFill/>
                      </a:ln>
                    </p:spPr>
                  </p:pic>
                </p:oleObj>
              </mc:Fallback>
            </mc:AlternateContent>
          </a:graphicData>
        </a:graphic>
      </p:graphicFrame>
      <p:sp>
        <p:nvSpPr>
          <p:cNvPr id="65542" name="Text Box 8"/>
          <p:cNvSpPr txBox="1">
            <a:spLocks noChangeArrowheads="1"/>
          </p:cNvSpPr>
          <p:nvPr/>
        </p:nvSpPr>
        <p:spPr bwMode="auto">
          <a:xfrm>
            <a:off x="144435" y="1600200"/>
            <a:ext cx="91440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r>
              <a:rPr lang="en-US" sz="2800" dirty="0">
                <a:solidFill>
                  <a:schemeClr val="tx1"/>
                </a:solidFill>
              </a:rPr>
              <a:t>Let </a:t>
            </a:r>
            <a:r>
              <a:rPr lang="en-US" sz="2800" i="1" dirty="0">
                <a:solidFill>
                  <a:schemeClr val="tx1"/>
                </a:solidFill>
              </a:rPr>
              <a:t>X</a:t>
            </a:r>
            <a:r>
              <a:rPr lang="en-US" sz="2800" i="1" baseline="-25000" dirty="0">
                <a:solidFill>
                  <a:schemeClr val="tx1"/>
                </a:solidFill>
              </a:rPr>
              <a:t>1</a:t>
            </a:r>
            <a:r>
              <a:rPr lang="en-US" sz="2800" dirty="0">
                <a:solidFill>
                  <a:schemeClr val="tx1"/>
                </a:solidFill>
              </a:rPr>
              <a:t> and </a:t>
            </a:r>
            <a:r>
              <a:rPr lang="en-US" sz="2800" i="1" dirty="0">
                <a:solidFill>
                  <a:schemeClr val="tx1"/>
                </a:solidFill>
              </a:rPr>
              <a:t>X</a:t>
            </a:r>
            <a:r>
              <a:rPr lang="en-US" sz="2800" i="1" baseline="-25000" dirty="0">
                <a:solidFill>
                  <a:schemeClr val="tx1"/>
                </a:solidFill>
              </a:rPr>
              <a:t>2 </a:t>
            </a:r>
            <a:r>
              <a:rPr lang="en-US" sz="2800" dirty="0">
                <a:solidFill>
                  <a:schemeClr val="tx1"/>
                </a:solidFill>
              </a:rPr>
              <a:t>be binomial random variables that are independent of each other with sample sizes </a:t>
            </a:r>
            <a:r>
              <a:rPr lang="en-US" sz="2800" i="1" dirty="0">
                <a:solidFill>
                  <a:schemeClr val="tx1"/>
                </a:solidFill>
              </a:rPr>
              <a:t>n</a:t>
            </a:r>
            <a:r>
              <a:rPr lang="en-US" sz="2800" i="1" baseline="-25000" dirty="0">
                <a:solidFill>
                  <a:schemeClr val="tx1"/>
                </a:solidFill>
              </a:rPr>
              <a:t>1</a:t>
            </a:r>
            <a:r>
              <a:rPr lang="en-US" sz="2800" i="1" dirty="0">
                <a:solidFill>
                  <a:schemeClr val="tx1"/>
                </a:solidFill>
              </a:rPr>
              <a:t> and n</a:t>
            </a:r>
            <a:r>
              <a:rPr lang="en-US" sz="2800" i="1" baseline="-25000" dirty="0">
                <a:solidFill>
                  <a:schemeClr val="tx1"/>
                </a:solidFill>
              </a:rPr>
              <a:t>2</a:t>
            </a:r>
            <a:r>
              <a:rPr lang="en-US" sz="2800" i="1" dirty="0">
                <a:solidFill>
                  <a:schemeClr val="tx1"/>
                </a:solidFill>
              </a:rPr>
              <a:t> </a:t>
            </a:r>
            <a:r>
              <a:rPr lang="en-US" sz="2800" dirty="0">
                <a:solidFill>
                  <a:schemeClr val="tx1"/>
                </a:solidFill>
              </a:rPr>
              <a:t> and probabilities </a:t>
            </a:r>
            <a:r>
              <a:rPr lang="en-US" sz="2800" i="1" dirty="0">
                <a:solidFill>
                  <a:schemeClr val="tx1"/>
                </a:solidFill>
              </a:rPr>
              <a:t>p</a:t>
            </a:r>
            <a:r>
              <a:rPr lang="en-US" sz="2800" i="1" baseline="-25000" dirty="0">
                <a:solidFill>
                  <a:schemeClr val="tx1"/>
                </a:solidFill>
              </a:rPr>
              <a:t>1</a:t>
            </a:r>
            <a:r>
              <a:rPr lang="en-US" sz="2800" i="1" dirty="0">
                <a:solidFill>
                  <a:schemeClr val="tx1"/>
                </a:solidFill>
              </a:rPr>
              <a:t> and p</a:t>
            </a:r>
            <a:r>
              <a:rPr lang="en-US" sz="2800" i="1" baseline="-25000" dirty="0">
                <a:solidFill>
                  <a:schemeClr val="tx1"/>
                </a:solidFill>
              </a:rPr>
              <a:t>2</a:t>
            </a:r>
            <a:r>
              <a:rPr lang="en-US" sz="2800" i="1" dirty="0">
                <a:solidFill>
                  <a:schemeClr val="tx1"/>
                </a:solidFill>
              </a:rPr>
              <a:t>.  </a:t>
            </a:r>
            <a:r>
              <a:rPr lang="en-US" sz="2800" dirty="0">
                <a:solidFill>
                  <a:schemeClr val="tx1"/>
                </a:solidFill>
              </a:rPr>
              <a:t>Then for large </a:t>
            </a:r>
            <a:r>
              <a:rPr lang="en-US" sz="2800" i="1" dirty="0">
                <a:solidFill>
                  <a:schemeClr val="tx1"/>
                </a:solidFill>
              </a:rPr>
              <a:t>n</a:t>
            </a:r>
            <a:r>
              <a:rPr lang="en-US" sz="2800" i="1" baseline="-25000" dirty="0">
                <a:solidFill>
                  <a:schemeClr val="tx1"/>
                </a:solidFill>
              </a:rPr>
              <a:t>1</a:t>
            </a:r>
            <a:r>
              <a:rPr lang="en-US" sz="2800" i="1" dirty="0">
                <a:solidFill>
                  <a:schemeClr val="tx1"/>
                </a:solidFill>
              </a:rPr>
              <a:t> </a:t>
            </a:r>
            <a:r>
              <a:rPr lang="en-US" sz="2800" dirty="0">
                <a:solidFill>
                  <a:schemeClr val="tx1"/>
                </a:solidFill>
              </a:rPr>
              <a:t>and</a:t>
            </a:r>
            <a:r>
              <a:rPr lang="en-US" sz="2800" i="1" dirty="0">
                <a:solidFill>
                  <a:schemeClr val="tx1"/>
                </a:solidFill>
              </a:rPr>
              <a:t> n</a:t>
            </a:r>
            <a:r>
              <a:rPr lang="en-US" sz="2800" i="1" baseline="-25000" dirty="0">
                <a:solidFill>
                  <a:schemeClr val="tx1"/>
                </a:solidFill>
              </a:rPr>
              <a:t>2 </a:t>
            </a:r>
            <a:r>
              <a:rPr lang="en-US" sz="2800" dirty="0">
                <a:solidFill>
                  <a:schemeClr val="tx1"/>
                </a:solidFill>
              </a:rPr>
              <a:t>:</a:t>
            </a:r>
            <a:endParaRPr lang="en-US" sz="2800" i="1" dirty="0">
              <a:solidFill>
                <a:schemeClr val="tx1"/>
              </a:solidFill>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p:txBody>
      </p:sp>
      <p:sp>
        <p:nvSpPr>
          <p:cNvPr id="65543" name="Rectangle 2"/>
          <p:cNvSpPr>
            <a:spLocks noGrp="1" noChangeArrowheads="1"/>
          </p:cNvSpPr>
          <p:nvPr>
            <p:ph type="title"/>
          </p:nvPr>
        </p:nvSpPr>
        <p:spPr>
          <a:xfrm>
            <a:off x="-40482" y="304007"/>
            <a:ext cx="9224963" cy="725488"/>
          </a:xfrm>
        </p:spPr>
        <p:txBody>
          <a:bodyPr/>
          <a:lstStyle/>
          <a:p>
            <a:pPr eaLnBrk="1" hangingPunct="1"/>
            <a:r>
              <a:rPr lang="en-US" dirty="0">
                <a:latin typeface="Arial Unicode MS" panose="020B0604020202020204" pitchFamily="34" charset="-128"/>
              </a:rPr>
              <a:t>Sampling Distribution for Difference of Two Proportions</a:t>
            </a:r>
            <a:endParaRPr lang="en-US" dirty="0">
              <a:latin typeface="Symbol" panose="05050102010706020507" pitchFamily="18" charset="2"/>
            </a:endParaRPr>
          </a:p>
        </p:txBody>
      </p:sp>
    </p:spTree>
    <p:extLst>
      <p:ext uri="{BB962C8B-B14F-4D97-AF65-F5344CB8AC3E}">
        <p14:creationId xmlns:p14="http://schemas.microsoft.com/office/powerpoint/2010/main" val="17412772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7" name="Rectangle 3"/>
          <p:cNvSpPr>
            <a:spLocks noGrp="1" noChangeArrowheads="1"/>
          </p:cNvSpPr>
          <p:nvPr>
            <p:ph type="body" sz="half" idx="1"/>
          </p:nvPr>
        </p:nvSpPr>
        <p:spPr>
          <a:xfrm>
            <a:off x="457200" y="1600200"/>
            <a:ext cx="4033838" cy="4525963"/>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6553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65540" name="Text Box 5"/>
          <p:cNvSpPr txBox="1">
            <a:spLocks noChangeArrowheads="1"/>
          </p:cNvSpPr>
          <p:nvPr/>
        </p:nvSpPr>
        <p:spPr bwMode="auto">
          <a:xfrm>
            <a:off x="0" y="990600"/>
            <a:ext cx="91440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graphicFrame>
        <p:nvGraphicFramePr>
          <p:cNvPr id="65541" name="Object 6"/>
          <p:cNvGraphicFramePr>
            <a:graphicFrameLocks noGrp="1" noChangeAspect="1"/>
          </p:cNvGraphicFramePr>
          <p:nvPr>
            <p:ph sz="quarter" idx="2"/>
            <p:extLst/>
          </p:nvPr>
        </p:nvGraphicFramePr>
        <p:xfrm>
          <a:off x="457200" y="331816"/>
          <a:ext cx="7451670" cy="2170093"/>
        </p:xfrm>
        <a:graphic>
          <a:graphicData uri="http://schemas.openxmlformats.org/presentationml/2006/ole">
            <mc:AlternateContent xmlns:mc="http://schemas.openxmlformats.org/markup-compatibility/2006">
              <mc:Choice xmlns:v="urn:schemas-microsoft-com:vml" Requires="v">
                <p:oleObj spid="_x0000_s104456" name="Equation" r:id="rId4" imgW="2311200" imgH="672840" progId="Equation.3">
                  <p:embed/>
                </p:oleObj>
              </mc:Choice>
              <mc:Fallback>
                <p:oleObj name="Equation" r:id="rId4" imgW="2311200" imgH="672840" progId="Equation.3">
                  <p:embed/>
                  <p:pic>
                    <p:nvPicPr>
                      <p:cNvPr id="0" name=""/>
                      <p:cNvPicPr>
                        <a:picLocks noGrp="1" noChangeAspect="1" noChangeArrowheads="1"/>
                      </p:cNvPicPr>
                      <p:nvPr/>
                    </p:nvPicPr>
                    <p:blipFill>
                      <a:blip r:embed="rId5"/>
                      <a:srcRect/>
                      <a:stretch>
                        <a:fillRect/>
                      </a:stretch>
                    </p:blipFill>
                    <p:spPr bwMode="auto">
                      <a:xfrm>
                        <a:off x="457200" y="331816"/>
                        <a:ext cx="7451670" cy="2170093"/>
                      </a:xfrm>
                      <a:prstGeom prst="rect">
                        <a:avLst/>
                      </a:prstGeom>
                      <a:noFill/>
                      <a:ln>
                        <a:noFill/>
                      </a:ln>
                    </p:spPr>
                  </p:pic>
                </p:oleObj>
              </mc:Fallback>
            </mc:AlternateContent>
          </a:graphicData>
        </a:graphic>
      </p:graphicFrame>
      <p:sp>
        <p:nvSpPr>
          <p:cNvPr id="65542" name="Text Box 8"/>
          <p:cNvSpPr txBox="1">
            <a:spLocks noChangeArrowheads="1"/>
          </p:cNvSpPr>
          <p:nvPr/>
        </p:nvSpPr>
        <p:spPr bwMode="auto">
          <a:xfrm>
            <a:off x="457200" y="-636925"/>
            <a:ext cx="9144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275737344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63"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837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Tree>
    <p:extLst>
      <p:ext uri="{BB962C8B-B14F-4D97-AF65-F5344CB8AC3E}">
        <p14:creationId xmlns:p14="http://schemas.microsoft.com/office/powerpoint/2010/main" val="369367499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8163">
                                            <p:txEl>
                                              <p:pRg st="0" end="0"/>
                                            </p:txEl>
                                          </p:spTgt>
                                        </p:tgtEl>
                                        <p:attrNameLst>
                                          <p:attrName>style.visibility</p:attrName>
                                        </p:attrNameLst>
                                      </p:cBhvr>
                                      <p:to>
                                        <p:strVal val="visible"/>
                                      </p:to>
                                    </p:set>
                                    <p:anim calcmode="lin" valueType="num">
                                      <p:cBhvr additive="base">
                                        <p:cTn id="7" dur="500" fill="hold"/>
                                        <p:tgtEl>
                                          <p:spTgt spid="348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0" y="0"/>
            <a:ext cx="9144000" cy="1143000"/>
          </a:xfrm>
        </p:spPr>
        <p:txBody>
          <a:bodyPr/>
          <a:lstStyle/>
          <a:p>
            <a:pPr eaLnBrk="1" hangingPunct="1"/>
            <a:r>
              <a:rPr lang="en-US" sz="4000">
                <a:latin typeface="Arial Unicode MS" panose="020B0604020202020204" pitchFamily="34" charset="-128"/>
              </a:rPr>
              <a:t>Agresti-Caffo approximate CI for the difference of two proportions</a:t>
            </a:r>
          </a:p>
        </p:txBody>
      </p:sp>
      <p:graphicFrame>
        <p:nvGraphicFramePr>
          <p:cNvPr id="62467" name="Object 4"/>
          <p:cNvGraphicFramePr>
            <a:graphicFrameLocks noGrp="1" noChangeAspect="1"/>
          </p:cNvGraphicFramePr>
          <p:nvPr>
            <p:ph sz="quarter" idx="3"/>
            <p:extLst/>
          </p:nvPr>
        </p:nvGraphicFramePr>
        <p:xfrm>
          <a:off x="-525463" y="1849438"/>
          <a:ext cx="8115301" cy="1195387"/>
        </p:xfrm>
        <a:graphic>
          <a:graphicData uri="http://schemas.openxmlformats.org/presentationml/2006/ole">
            <mc:AlternateContent xmlns:mc="http://schemas.openxmlformats.org/markup-compatibility/2006">
              <mc:Choice xmlns:v="urn:schemas-microsoft-com:vml" Requires="v">
                <p:oleObj spid="_x0000_s105486" name="Equation" r:id="rId4" imgW="3276360" imgH="482400" progId="Equation.3">
                  <p:embed/>
                </p:oleObj>
              </mc:Choice>
              <mc:Fallback>
                <p:oleObj name="Equation" r:id="rId4" imgW="3276360" imgH="482400" progId="Equation.3">
                  <p:embed/>
                  <p:pic>
                    <p:nvPicPr>
                      <p:cNvPr id="0" name=""/>
                      <p:cNvPicPr>
                        <a:picLocks noChangeAspect="1" noChangeArrowheads="1"/>
                      </p:cNvPicPr>
                      <p:nvPr/>
                    </p:nvPicPr>
                    <p:blipFill>
                      <a:blip r:embed="rId5"/>
                      <a:srcRect/>
                      <a:stretch>
                        <a:fillRect/>
                      </a:stretch>
                    </p:blipFill>
                    <p:spPr bwMode="auto">
                      <a:xfrm>
                        <a:off x="-525463" y="1849438"/>
                        <a:ext cx="811530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1"/>
          <p:cNvSpPr>
            <a:spLocks noChangeArrowheads="1"/>
          </p:cNvSpPr>
          <p:nvPr/>
        </p:nvSpPr>
        <p:spPr bwMode="auto">
          <a:xfrm>
            <a:off x="152400" y="1295400"/>
            <a:ext cx="9267825" cy="5663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a:spcBef>
                <a:spcPct val="0"/>
              </a:spcBef>
              <a:buFontTx/>
              <a:buNone/>
              <a:defRPr/>
            </a:pPr>
            <a:r>
              <a:rPr lang="en-US" sz="3000" dirty="0">
                <a:solidFill>
                  <a:schemeClr val="tx1"/>
                </a:solidFill>
                <a:latin typeface="Arial Unicode MS" panose="020B0604020202020204" pitchFamily="34" charset="-128"/>
              </a:rPr>
              <a:t>The approximate 1-</a:t>
            </a:r>
            <a:r>
              <a:rPr lang="en-US" sz="3000" dirty="0">
                <a:solidFill>
                  <a:schemeClr val="tx1"/>
                </a:solidFill>
                <a:latin typeface="Symbol" panose="05050102010706020507" pitchFamily="18" charset="2"/>
              </a:rPr>
              <a:t>a</a:t>
            </a:r>
            <a:r>
              <a:rPr lang="en-US" sz="3000" dirty="0">
                <a:solidFill>
                  <a:schemeClr val="tx1"/>
                </a:solidFill>
                <a:latin typeface="Arial Unicode MS" panose="020B0604020202020204" pitchFamily="34" charset="-128"/>
              </a:rPr>
              <a:t> conf. interval for </a:t>
            </a:r>
            <a:r>
              <a:rPr lang="en-US" sz="3000" i="1" dirty="0">
                <a:solidFill>
                  <a:schemeClr val="tx1"/>
                </a:solidFill>
                <a:latin typeface="+mj-lt"/>
              </a:rPr>
              <a:t>p</a:t>
            </a:r>
            <a:r>
              <a:rPr lang="en-US" sz="3000" i="1" baseline="-25000" dirty="0">
                <a:solidFill>
                  <a:schemeClr val="tx1"/>
                </a:solidFill>
                <a:latin typeface="+mj-lt"/>
              </a:rPr>
              <a:t>1</a:t>
            </a:r>
            <a:r>
              <a:rPr lang="en-US" sz="3000" i="1" dirty="0">
                <a:solidFill>
                  <a:schemeClr val="tx1"/>
                </a:solidFill>
                <a:latin typeface="+mj-lt"/>
              </a:rPr>
              <a:t>-p</a:t>
            </a:r>
            <a:r>
              <a:rPr lang="en-US" sz="3000" i="1" baseline="-25000" dirty="0">
                <a:solidFill>
                  <a:schemeClr val="tx1"/>
                </a:solidFill>
                <a:latin typeface="+mj-lt"/>
              </a:rPr>
              <a:t>2</a:t>
            </a:r>
            <a:r>
              <a:rPr lang="en-US" sz="3000" dirty="0">
                <a:solidFill>
                  <a:schemeClr val="tx1"/>
                </a:solidFill>
                <a:latin typeface="Arial Unicode MS" panose="020B0604020202020204" pitchFamily="34" charset="-128"/>
              </a:rPr>
              <a:t> is</a:t>
            </a:r>
          </a:p>
          <a:p>
            <a:pPr>
              <a:spcBef>
                <a:spcPct val="0"/>
              </a:spcBef>
              <a:buFontTx/>
              <a:buNone/>
              <a:defRPr/>
            </a:pPr>
            <a:endParaRPr lang="en-US" sz="3000" dirty="0">
              <a:solidFill>
                <a:schemeClr val="tx1"/>
              </a:solidFill>
              <a:latin typeface="Arial Unicode MS" panose="020B0604020202020204" pitchFamily="34" charset="-128"/>
            </a:endParaRPr>
          </a:p>
          <a:p>
            <a:pPr>
              <a:spcBef>
                <a:spcPct val="0"/>
              </a:spcBef>
              <a:buFontTx/>
              <a:buNone/>
              <a:defRPr/>
            </a:pPr>
            <a:endParaRPr lang="en-US" sz="3000" dirty="0">
              <a:solidFill>
                <a:schemeClr val="tx1"/>
              </a:solidFill>
              <a:latin typeface="Arial Unicode MS" panose="020B0604020202020204" pitchFamily="34" charset="-128"/>
            </a:endParaRPr>
          </a:p>
          <a:p>
            <a:pPr>
              <a:spcBef>
                <a:spcPct val="0"/>
              </a:spcBef>
              <a:buFontTx/>
              <a:buNone/>
              <a:defRPr/>
            </a:pPr>
            <a:endParaRPr lang="en-US" sz="3000" dirty="0">
              <a:solidFill>
                <a:schemeClr val="tx1"/>
              </a:solidFill>
              <a:latin typeface="Arial Unicode MS" panose="020B0604020202020204" pitchFamily="34" charset="-128"/>
            </a:endParaRPr>
          </a:p>
          <a:p>
            <a:pPr>
              <a:spcBef>
                <a:spcPct val="0"/>
              </a:spcBef>
              <a:buFontTx/>
              <a:buNone/>
              <a:defRPr/>
            </a:pPr>
            <a:r>
              <a:rPr lang="en-US" sz="3000" dirty="0">
                <a:solidFill>
                  <a:schemeClr val="tx1"/>
                </a:solidFill>
                <a:latin typeface="Arial Unicode MS" panose="020B0604020202020204" pitchFamily="34" charset="-128"/>
              </a:rPr>
              <a:t>where </a:t>
            </a:r>
            <a:endParaRPr lang="en-US" sz="3000" dirty="0">
              <a:solidFill>
                <a:schemeClr val="tx1"/>
              </a:solidFill>
              <a:latin typeface="+mn-lt"/>
            </a:endParaRPr>
          </a:p>
          <a:p>
            <a:pPr>
              <a:spcBef>
                <a:spcPct val="0"/>
              </a:spcBef>
              <a:buFontTx/>
              <a:buNone/>
              <a:defRPr/>
            </a:pPr>
            <a:endParaRPr lang="en-US" sz="3000" dirty="0">
              <a:solidFill>
                <a:schemeClr val="tx1"/>
              </a:solidFill>
              <a:latin typeface="+mn-lt"/>
            </a:endParaRPr>
          </a:p>
          <a:p>
            <a:pPr>
              <a:spcBef>
                <a:spcPct val="0"/>
              </a:spcBef>
              <a:buFontTx/>
              <a:buNone/>
              <a:defRPr/>
            </a:pPr>
            <a:endParaRPr lang="en-US" sz="3000" dirty="0">
              <a:solidFill>
                <a:schemeClr val="tx1"/>
              </a:solidFill>
              <a:latin typeface="+mn-lt"/>
            </a:endParaRPr>
          </a:p>
          <a:p>
            <a:pPr>
              <a:spcBef>
                <a:spcPct val="0"/>
              </a:spcBef>
              <a:buFontTx/>
              <a:buNone/>
              <a:defRPr/>
            </a:pPr>
            <a:endParaRPr lang="en-US" sz="3000" dirty="0">
              <a:solidFill>
                <a:schemeClr val="tx1"/>
              </a:solidFill>
              <a:latin typeface="+mn-lt"/>
            </a:endParaRPr>
          </a:p>
          <a:p>
            <a:pPr>
              <a:spcBef>
                <a:spcPct val="0"/>
              </a:spcBef>
              <a:buFontTx/>
              <a:buNone/>
              <a:defRPr/>
            </a:pPr>
            <a:endParaRPr lang="en-US" sz="3000" b="1" dirty="0">
              <a:solidFill>
                <a:schemeClr val="tx1"/>
              </a:solidFill>
              <a:latin typeface="+mn-lt"/>
            </a:endParaRPr>
          </a:p>
          <a:p>
            <a:pPr>
              <a:spcBef>
                <a:spcPct val="0"/>
              </a:spcBef>
              <a:buFontTx/>
              <a:buNone/>
              <a:defRPr/>
            </a:pPr>
            <a:endParaRPr lang="en-US" sz="3000" b="1" dirty="0">
              <a:solidFill>
                <a:schemeClr val="tx1"/>
              </a:solidFill>
              <a:latin typeface="Arial Unicode MS" panose="020B0604020202020204" pitchFamily="34" charset="-128"/>
            </a:endParaRPr>
          </a:p>
          <a:p>
            <a:pPr>
              <a:spcBef>
                <a:spcPct val="0"/>
              </a:spcBef>
              <a:buFontTx/>
              <a:buNone/>
              <a:defRPr/>
            </a:pPr>
            <a:r>
              <a:rPr lang="en-US" sz="3000" b="1" dirty="0">
                <a:solidFill>
                  <a:schemeClr val="tx1"/>
                </a:solidFill>
                <a:latin typeface="Arial Unicode MS" panose="020B0604020202020204" pitchFamily="34" charset="-128"/>
              </a:rPr>
              <a:t>Reference:</a:t>
            </a:r>
            <a:r>
              <a:rPr lang="en-US" sz="3000" dirty="0">
                <a:solidFill>
                  <a:schemeClr val="tx1"/>
                </a:solidFill>
                <a:latin typeface="Arial Unicode MS" panose="020B0604020202020204" pitchFamily="34" charset="-128"/>
              </a:rPr>
              <a:t> </a:t>
            </a:r>
            <a:r>
              <a:rPr lang="en-US" sz="2800" dirty="0" err="1">
                <a:solidFill>
                  <a:schemeClr val="tx1"/>
                </a:solidFill>
                <a:latin typeface="Arial Unicode MS" panose="020B0604020202020204" pitchFamily="34" charset="-128"/>
              </a:rPr>
              <a:t>Agresti</a:t>
            </a:r>
            <a:r>
              <a:rPr lang="en-US" sz="2800" dirty="0">
                <a:solidFill>
                  <a:schemeClr val="tx1"/>
                </a:solidFill>
                <a:latin typeface="Arial Unicode MS" panose="020B0604020202020204" pitchFamily="34" charset="-128"/>
              </a:rPr>
              <a:t> and </a:t>
            </a:r>
            <a:r>
              <a:rPr lang="en-US" sz="2800" dirty="0" err="1">
                <a:solidFill>
                  <a:schemeClr val="tx1"/>
                </a:solidFill>
                <a:latin typeface="Arial Unicode MS" panose="020B0604020202020204" pitchFamily="34" charset="-128"/>
              </a:rPr>
              <a:t>Caffo</a:t>
            </a:r>
            <a:r>
              <a:rPr lang="en-US" sz="2800" dirty="0">
                <a:solidFill>
                  <a:schemeClr val="tx1"/>
                </a:solidFill>
                <a:latin typeface="Arial Unicode MS" panose="020B0604020202020204" pitchFamily="34" charset="-128"/>
              </a:rPr>
              <a:t> (2000, Amer. Statistician)</a:t>
            </a:r>
          </a:p>
          <a:p>
            <a:pPr>
              <a:spcBef>
                <a:spcPct val="0"/>
              </a:spcBef>
              <a:buFontTx/>
              <a:buNone/>
              <a:defRPr/>
            </a:pPr>
            <a:endParaRPr lang="en-US" b="1" dirty="0">
              <a:solidFill>
                <a:schemeClr val="tx1"/>
              </a:solidFill>
              <a:latin typeface="Arial Unicode MS" panose="020B0604020202020204" pitchFamily="34" charset="-128"/>
            </a:endParaRPr>
          </a:p>
        </p:txBody>
      </p:sp>
      <p:graphicFrame>
        <p:nvGraphicFramePr>
          <p:cNvPr id="62469" name="Object 8"/>
          <p:cNvGraphicFramePr>
            <a:graphicFrameLocks noGrp="1" noChangeAspect="1"/>
          </p:cNvGraphicFramePr>
          <p:nvPr>
            <p:ph sz="half" idx="2"/>
            <p:extLst>
              <p:ext uri="{D42A27DB-BD31-4B8C-83A1-F6EECF244321}">
                <p14:modId xmlns:p14="http://schemas.microsoft.com/office/powerpoint/2010/main" val="2002172141"/>
              </p:ext>
            </p:extLst>
          </p:nvPr>
        </p:nvGraphicFramePr>
        <p:xfrm>
          <a:off x="2133600" y="3429000"/>
          <a:ext cx="5151438" cy="2167882"/>
        </p:xfrm>
        <a:graphic>
          <a:graphicData uri="http://schemas.openxmlformats.org/presentationml/2006/ole">
            <mc:AlternateContent xmlns:mc="http://schemas.openxmlformats.org/markup-compatibility/2006">
              <mc:Choice xmlns:v="urn:schemas-microsoft-com:vml" Requires="v">
                <p:oleObj spid="_x0000_s105487" name="Equation" r:id="rId6" imgW="2565360" imgH="1079280" progId="Equation.DSMT4">
                  <p:embed/>
                </p:oleObj>
              </mc:Choice>
              <mc:Fallback>
                <p:oleObj name="Equation" r:id="rId6" imgW="2565360" imgH="1079280" progId="Equation.DSMT4">
                  <p:embed/>
                  <p:pic>
                    <p:nvPicPr>
                      <p:cNvPr id="0" name=""/>
                      <p:cNvPicPr>
                        <a:picLocks noChangeAspect="1" noChangeArrowheads="1"/>
                      </p:cNvPicPr>
                      <p:nvPr/>
                    </p:nvPicPr>
                    <p:blipFill>
                      <a:blip r:embed="rId7"/>
                      <a:srcRect/>
                      <a:stretch>
                        <a:fillRect/>
                      </a:stretch>
                    </p:blipFill>
                    <p:spPr bwMode="auto">
                      <a:xfrm>
                        <a:off x="2133600" y="3429000"/>
                        <a:ext cx="5151438" cy="2167882"/>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187291748"/>
      </p:ext>
    </p:extLst>
  </p:cSld>
  <p:clrMapOvr>
    <a:masterClrMapping/>
  </p:clrMapOvr>
  <p:transition>
    <p:zoom dir="in"/>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7" name="Rectangle 3"/>
          <p:cNvSpPr>
            <a:spLocks noGrp="1" noChangeArrowheads="1"/>
          </p:cNvSpPr>
          <p:nvPr>
            <p:ph type="body" sz="half" idx="1"/>
          </p:nvPr>
        </p:nvSpPr>
        <p:spPr>
          <a:xfrm>
            <a:off x="457200" y="1600200"/>
            <a:ext cx="4033838" cy="4525963"/>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6553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65540" name="Text Box 5"/>
          <p:cNvSpPr txBox="1">
            <a:spLocks noChangeArrowheads="1"/>
          </p:cNvSpPr>
          <p:nvPr/>
        </p:nvSpPr>
        <p:spPr bwMode="auto">
          <a:xfrm>
            <a:off x="0" y="990600"/>
            <a:ext cx="91440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graphicFrame>
        <p:nvGraphicFramePr>
          <p:cNvPr id="65541" name="Object 6"/>
          <p:cNvGraphicFramePr>
            <a:graphicFrameLocks noGrp="1" noChangeAspect="1"/>
          </p:cNvGraphicFramePr>
          <p:nvPr>
            <p:ph sz="quarter" idx="2"/>
          </p:nvPr>
        </p:nvGraphicFramePr>
        <p:xfrm>
          <a:off x="457200" y="331816"/>
          <a:ext cx="7451670" cy="2170093"/>
        </p:xfrm>
        <a:graphic>
          <a:graphicData uri="http://schemas.openxmlformats.org/presentationml/2006/ole">
            <mc:AlternateContent xmlns:mc="http://schemas.openxmlformats.org/markup-compatibility/2006">
              <mc:Choice xmlns:v="urn:schemas-microsoft-com:vml" Requires="v">
                <p:oleObj spid="_x0000_s106504" name="Equation" r:id="rId4" imgW="2311200" imgH="672840" progId="Equation.3">
                  <p:embed/>
                </p:oleObj>
              </mc:Choice>
              <mc:Fallback>
                <p:oleObj name="Equation" r:id="rId4" imgW="2311200" imgH="672840" progId="Equation.3">
                  <p:embed/>
                  <p:pic>
                    <p:nvPicPr>
                      <p:cNvPr id="0" name=""/>
                      <p:cNvPicPr>
                        <a:picLocks noGrp="1" noChangeAspect="1" noChangeArrowheads="1"/>
                      </p:cNvPicPr>
                      <p:nvPr/>
                    </p:nvPicPr>
                    <p:blipFill>
                      <a:blip r:embed="rId5"/>
                      <a:srcRect/>
                      <a:stretch>
                        <a:fillRect/>
                      </a:stretch>
                    </p:blipFill>
                    <p:spPr bwMode="auto">
                      <a:xfrm>
                        <a:off x="457200" y="331816"/>
                        <a:ext cx="7451670" cy="2170093"/>
                      </a:xfrm>
                      <a:prstGeom prst="rect">
                        <a:avLst/>
                      </a:prstGeom>
                      <a:noFill/>
                      <a:ln>
                        <a:noFill/>
                      </a:ln>
                    </p:spPr>
                  </p:pic>
                </p:oleObj>
              </mc:Fallback>
            </mc:AlternateContent>
          </a:graphicData>
        </a:graphic>
      </p:graphicFrame>
      <p:sp>
        <p:nvSpPr>
          <p:cNvPr id="65542" name="Text Box 8"/>
          <p:cNvSpPr txBox="1">
            <a:spLocks noChangeArrowheads="1"/>
          </p:cNvSpPr>
          <p:nvPr/>
        </p:nvSpPr>
        <p:spPr bwMode="auto">
          <a:xfrm>
            <a:off x="457200" y="-636925"/>
            <a:ext cx="9144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158329676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7" name="Rectangle 3"/>
          <p:cNvSpPr>
            <a:spLocks noGrp="1" noChangeArrowheads="1"/>
          </p:cNvSpPr>
          <p:nvPr>
            <p:ph type="body" sz="half" idx="1"/>
          </p:nvPr>
        </p:nvSpPr>
        <p:spPr>
          <a:xfrm>
            <a:off x="457200" y="1600200"/>
            <a:ext cx="4033838" cy="4525963"/>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6553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65540" name="Text Box 5"/>
          <p:cNvSpPr txBox="1">
            <a:spLocks noChangeArrowheads="1"/>
          </p:cNvSpPr>
          <p:nvPr/>
        </p:nvSpPr>
        <p:spPr bwMode="auto">
          <a:xfrm>
            <a:off x="0" y="990600"/>
            <a:ext cx="91440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graphicFrame>
        <p:nvGraphicFramePr>
          <p:cNvPr id="65541" name="Object 6"/>
          <p:cNvGraphicFramePr>
            <a:graphicFrameLocks noGrp="1" noChangeAspect="1"/>
          </p:cNvGraphicFramePr>
          <p:nvPr>
            <p:ph sz="quarter" idx="2"/>
            <p:extLst/>
          </p:nvPr>
        </p:nvGraphicFramePr>
        <p:xfrm>
          <a:off x="136525" y="2251513"/>
          <a:ext cx="8689975" cy="1973262"/>
        </p:xfrm>
        <a:graphic>
          <a:graphicData uri="http://schemas.openxmlformats.org/presentationml/2006/ole">
            <mc:AlternateContent xmlns:mc="http://schemas.openxmlformats.org/markup-compatibility/2006">
              <mc:Choice xmlns:v="urn:schemas-microsoft-com:vml" Requires="v">
                <p:oleObj spid="_x0000_s107528" name="Equation" r:id="rId4" imgW="2908080" imgH="660240" progId="Equation.3">
                  <p:embed/>
                </p:oleObj>
              </mc:Choice>
              <mc:Fallback>
                <p:oleObj name="Equation" r:id="rId4" imgW="2908080" imgH="660240" progId="Equation.3">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525" y="2251513"/>
                        <a:ext cx="8689975" cy="197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5542" name="Text Box 8"/>
          <p:cNvSpPr txBox="1">
            <a:spLocks noChangeArrowheads="1"/>
          </p:cNvSpPr>
          <p:nvPr/>
        </p:nvSpPr>
        <p:spPr bwMode="auto">
          <a:xfrm>
            <a:off x="-40482" y="1517651"/>
            <a:ext cx="9144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a:spcBef>
                <a:spcPct val="0"/>
              </a:spcBef>
              <a:buFontTx/>
              <a:buNone/>
            </a:pPr>
            <a:r>
              <a:rPr lang="en-US" sz="2800" dirty="0">
                <a:solidFill>
                  <a:schemeClr val="tx1"/>
                </a:solidFill>
                <a:latin typeface="Arial Unicode MS" panose="020B0604020202020204" pitchFamily="34" charset="-128"/>
              </a:rPr>
              <a:t>The test statistic for testing H</a:t>
            </a:r>
            <a:r>
              <a:rPr lang="en-US" sz="2800" baseline="-25000" dirty="0">
                <a:solidFill>
                  <a:schemeClr val="tx1"/>
                </a:solidFill>
                <a:latin typeface="Arial Unicode MS" panose="020B0604020202020204" pitchFamily="34" charset="-128"/>
              </a:rPr>
              <a:t>0</a:t>
            </a:r>
            <a:r>
              <a:rPr lang="en-US" sz="2800" dirty="0">
                <a:solidFill>
                  <a:schemeClr val="tx1"/>
                </a:solidFill>
                <a:latin typeface="Arial Unicode MS" panose="020B0604020202020204" pitchFamily="34" charset="-128"/>
              </a:rPr>
              <a:t>: </a:t>
            </a:r>
            <a:r>
              <a:rPr lang="en-US" sz="2800"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p</a:t>
            </a:r>
            <a:r>
              <a:rPr lang="en-US" sz="28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baseline="-25000" dirty="0">
                <a:solidFill>
                  <a:schemeClr val="tx1"/>
                </a:solidFill>
                <a:latin typeface="Arial Unicode MS" panose="020B0604020202020204" pitchFamily="34" charset="-128"/>
              </a:rPr>
              <a:t>1 </a:t>
            </a:r>
            <a:r>
              <a:rPr lang="en-US" sz="2800" dirty="0">
                <a:solidFill>
                  <a:schemeClr val="tx1"/>
                </a:solidFill>
                <a:latin typeface="Arial Unicode MS" panose="020B0604020202020204" pitchFamily="34" charset="-128"/>
              </a:rPr>
              <a:t>-</a:t>
            </a:r>
            <a:r>
              <a:rPr lang="en-US" sz="2800"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p</a:t>
            </a:r>
            <a:r>
              <a:rPr lang="en-US" sz="28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baseline="-25000" dirty="0">
                <a:solidFill>
                  <a:schemeClr val="tx1"/>
                </a:solidFill>
                <a:latin typeface="Arial Unicode MS" panose="020B0604020202020204" pitchFamily="34" charset="-128"/>
              </a:rPr>
              <a:t>2</a:t>
            </a:r>
            <a:r>
              <a:rPr lang="en-US" sz="2800" i="1" dirty="0">
                <a:solidFill>
                  <a:schemeClr val="tx1"/>
                </a:solidFill>
                <a:latin typeface="Symbol" panose="05050102010706020507" pitchFamily="18" charset="2"/>
              </a:rPr>
              <a:t> </a:t>
            </a:r>
            <a:r>
              <a:rPr lang="en-US" sz="2800" dirty="0">
                <a:solidFill>
                  <a:schemeClr val="tx1"/>
                </a:solidFill>
                <a:latin typeface="Arial Unicode MS" panose="020B0604020202020204" pitchFamily="34" charset="-128"/>
              </a:rPr>
              <a:t>=</a:t>
            </a:r>
            <a:r>
              <a:rPr lang="en-US" sz="28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0</a:t>
            </a:r>
            <a:r>
              <a:rPr lang="en-US" sz="2800"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dirty="0">
                <a:solidFill>
                  <a:schemeClr val="tx1"/>
                </a:solidFill>
                <a:latin typeface="Arial Unicode MS" panose="020B0604020202020204" pitchFamily="34" charset="-128"/>
              </a:rPr>
              <a:t>is</a:t>
            </a: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r>
              <a:rPr lang="en-US" sz="2800" dirty="0">
                <a:solidFill>
                  <a:schemeClr val="tx1"/>
                </a:solidFill>
                <a:latin typeface="Arial Unicode MS" panose="020B0604020202020204" pitchFamily="34" charset="-128"/>
              </a:rPr>
              <a:t>Under H</a:t>
            </a:r>
            <a:r>
              <a:rPr lang="en-US" sz="2800" baseline="-25000" dirty="0">
                <a:solidFill>
                  <a:schemeClr val="tx1"/>
                </a:solidFill>
                <a:latin typeface="Arial Unicode MS" panose="020B0604020202020204" pitchFamily="34" charset="-128"/>
              </a:rPr>
              <a:t>0</a:t>
            </a:r>
            <a:r>
              <a:rPr lang="en-US" sz="2800" dirty="0">
                <a:solidFill>
                  <a:schemeClr val="tx1"/>
                </a:solidFill>
                <a:latin typeface="Arial Unicode MS" panose="020B0604020202020204" pitchFamily="34" charset="-128"/>
              </a:rPr>
              <a:t> it </a:t>
            </a:r>
            <a:r>
              <a:rPr lang="en-US" sz="2800" u="sng" dirty="0">
                <a:solidFill>
                  <a:schemeClr val="tx1"/>
                </a:solidFill>
                <a:latin typeface="Arial Unicode MS" panose="020B0604020202020204" pitchFamily="34" charset="-128"/>
              </a:rPr>
              <a:t>approximately</a:t>
            </a:r>
            <a:r>
              <a:rPr lang="en-US" sz="2800" dirty="0">
                <a:solidFill>
                  <a:schemeClr val="tx1"/>
                </a:solidFill>
                <a:latin typeface="Arial Unicode MS" panose="020B0604020202020204" pitchFamily="34" charset="-128"/>
              </a:rPr>
              <a:t> follows a standard normal distribution for large samples.</a:t>
            </a:r>
          </a:p>
          <a:p>
            <a:pPr>
              <a:spcBef>
                <a:spcPct val="0"/>
              </a:spcBef>
              <a:buFontTx/>
              <a:buNone/>
            </a:pPr>
            <a:endParaRPr lang="en-US" sz="2800" dirty="0">
              <a:solidFill>
                <a:schemeClr val="tx1"/>
              </a:solidFill>
              <a:latin typeface="Arial Unicode MS" panose="020B0604020202020204" pitchFamily="34" charset="-128"/>
            </a:endParaRPr>
          </a:p>
          <a:p>
            <a:pPr eaLnBrk="1" hangingPunct="1">
              <a:spcBef>
                <a:spcPct val="50000"/>
              </a:spcBef>
              <a:buFontTx/>
              <a:buNone/>
            </a:pPr>
            <a:endParaRPr lang="en-US" sz="2800" dirty="0">
              <a:solidFill>
                <a:schemeClr val="tx1"/>
              </a:solidFill>
            </a:endParaRPr>
          </a:p>
        </p:txBody>
      </p:sp>
      <p:sp>
        <p:nvSpPr>
          <p:cNvPr id="65543" name="Rectangle 2"/>
          <p:cNvSpPr>
            <a:spLocks noGrp="1" noChangeArrowheads="1"/>
          </p:cNvSpPr>
          <p:nvPr>
            <p:ph type="title"/>
          </p:nvPr>
        </p:nvSpPr>
        <p:spPr>
          <a:xfrm>
            <a:off x="-40482" y="304007"/>
            <a:ext cx="9224963" cy="725488"/>
          </a:xfrm>
        </p:spPr>
        <p:txBody>
          <a:bodyPr/>
          <a:lstStyle/>
          <a:p>
            <a:pPr eaLnBrk="1" hangingPunct="1"/>
            <a:r>
              <a:rPr lang="en-US" dirty="0">
                <a:latin typeface="Arial Unicode MS" panose="020B0604020202020204" pitchFamily="34" charset="-128"/>
              </a:rPr>
              <a:t>Approximate z-test for two proportions</a:t>
            </a:r>
            <a:endParaRPr lang="en-US" dirty="0">
              <a:latin typeface="Symbol" panose="05050102010706020507" pitchFamily="18" charset="2"/>
            </a:endParaRPr>
          </a:p>
        </p:txBody>
      </p:sp>
    </p:spTree>
    <p:extLst>
      <p:ext uri="{BB962C8B-B14F-4D97-AF65-F5344CB8AC3E}">
        <p14:creationId xmlns:p14="http://schemas.microsoft.com/office/powerpoint/2010/main" val="383638264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321835194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06A62DB-9A1F-4AAD-8E11-45B4766775D6}" type="slidenum">
              <a:rPr lang="en-US" smtClean="0"/>
              <a:pPr/>
              <a:t>3</a:t>
            </a:fld>
            <a:endParaRPr lang="en-US"/>
          </a:p>
        </p:txBody>
      </p:sp>
      <p:graphicFrame>
        <p:nvGraphicFramePr>
          <p:cNvPr id="8" name="Object 2"/>
          <p:cNvGraphicFramePr>
            <a:graphicFrameLocks noChangeAspect="1"/>
          </p:cNvGraphicFramePr>
          <p:nvPr>
            <p:extLst>
              <p:ext uri="{D42A27DB-BD31-4B8C-83A1-F6EECF244321}">
                <p14:modId xmlns:p14="http://schemas.microsoft.com/office/powerpoint/2010/main" val="2904440485"/>
              </p:ext>
            </p:extLst>
          </p:nvPr>
        </p:nvGraphicFramePr>
        <p:xfrm>
          <a:off x="1066800" y="2626117"/>
          <a:ext cx="2204682" cy="1515626"/>
        </p:xfrm>
        <a:graphic>
          <a:graphicData uri="http://schemas.openxmlformats.org/presentationml/2006/ole">
            <mc:AlternateContent xmlns:mc="http://schemas.openxmlformats.org/markup-compatibility/2006">
              <mc:Choice xmlns:v="urn:schemas-microsoft-com:vml" Requires="v">
                <p:oleObj spid="_x0000_s93277" name="Equation" r:id="rId3" imgW="609480" imgH="419040" progId="Equation.3">
                  <p:embed/>
                </p:oleObj>
              </mc:Choice>
              <mc:Fallback>
                <p:oleObj name="Equation" r:id="rId3" imgW="609480" imgH="419040" progId="Equation.3">
                  <p:embed/>
                  <p:pic>
                    <p:nvPicPr>
                      <p:cNvPr id="0" name=""/>
                      <p:cNvPicPr>
                        <a:picLocks noChangeAspect="1" noChangeArrowheads="1"/>
                      </p:cNvPicPr>
                      <p:nvPr/>
                    </p:nvPicPr>
                    <p:blipFill>
                      <a:blip r:embed="rId4"/>
                      <a:srcRect/>
                      <a:stretch>
                        <a:fillRect/>
                      </a:stretch>
                    </p:blipFill>
                    <p:spPr bwMode="auto">
                      <a:xfrm>
                        <a:off x="1066800" y="2626117"/>
                        <a:ext cx="2204682" cy="1515626"/>
                      </a:xfrm>
                      <a:prstGeom prst="rect">
                        <a:avLst/>
                      </a:prstGeom>
                      <a:noFill/>
                      <a:ln>
                        <a:noFill/>
                      </a:ln>
                      <a:extLst/>
                    </p:spPr>
                  </p:pic>
                </p:oleObj>
              </mc:Fallback>
            </mc:AlternateContent>
          </a:graphicData>
        </a:graphic>
      </p:graphicFrame>
      <p:graphicFrame>
        <p:nvGraphicFramePr>
          <p:cNvPr id="9" name="Object 2"/>
          <p:cNvGraphicFramePr>
            <a:graphicFrameLocks noChangeAspect="1"/>
          </p:cNvGraphicFramePr>
          <p:nvPr>
            <p:extLst>
              <p:ext uri="{D42A27DB-BD31-4B8C-83A1-F6EECF244321}">
                <p14:modId xmlns:p14="http://schemas.microsoft.com/office/powerpoint/2010/main" val="1499818956"/>
              </p:ext>
            </p:extLst>
          </p:nvPr>
        </p:nvGraphicFramePr>
        <p:xfrm>
          <a:off x="1371600" y="685800"/>
          <a:ext cx="1211263" cy="1487032"/>
        </p:xfrm>
        <a:graphic>
          <a:graphicData uri="http://schemas.openxmlformats.org/presentationml/2006/ole">
            <mc:AlternateContent xmlns:mc="http://schemas.openxmlformats.org/markup-compatibility/2006">
              <mc:Choice xmlns:v="urn:schemas-microsoft-com:vml" Requires="v">
                <p:oleObj spid="_x0000_s93278" name="Equation" r:id="rId5" imgW="444240" imgH="545760" progId="Equation.3">
                  <p:embed/>
                </p:oleObj>
              </mc:Choice>
              <mc:Fallback>
                <p:oleObj name="Equation" r:id="rId5" imgW="444240" imgH="545760" progId="Equation.3">
                  <p:embed/>
                  <p:pic>
                    <p:nvPicPr>
                      <p:cNvPr id="0" name=""/>
                      <p:cNvPicPr>
                        <a:picLocks noChangeAspect="1" noChangeArrowheads="1"/>
                      </p:cNvPicPr>
                      <p:nvPr/>
                    </p:nvPicPr>
                    <p:blipFill>
                      <a:blip r:embed="rId6"/>
                      <a:srcRect/>
                      <a:stretch>
                        <a:fillRect/>
                      </a:stretch>
                    </p:blipFill>
                    <p:spPr bwMode="auto">
                      <a:xfrm>
                        <a:off x="1371600" y="685800"/>
                        <a:ext cx="1211263" cy="1487032"/>
                      </a:xfrm>
                      <a:prstGeom prst="rect">
                        <a:avLst/>
                      </a:prstGeom>
                      <a:noFill/>
                      <a:ln>
                        <a:noFill/>
                      </a:ln>
                      <a:effectLst/>
                      <a:extLst/>
                    </p:spPr>
                  </p:pic>
                </p:oleObj>
              </mc:Fallback>
            </mc:AlternateContent>
          </a:graphicData>
        </a:graphic>
      </p:graphicFrame>
      <p:graphicFrame>
        <p:nvGraphicFramePr>
          <p:cNvPr id="10" name="Object 2"/>
          <p:cNvGraphicFramePr>
            <a:graphicFrameLocks noChangeAspect="1"/>
          </p:cNvGraphicFramePr>
          <p:nvPr>
            <p:extLst>
              <p:ext uri="{D42A27DB-BD31-4B8C-83A1-F6EECF244321}">
                <p14:modId xmlns:p14="http://schemas.microsoft.com/office/powerpoint/2010/main" val="405105269"/>
              </p:ext>
            </p:extLst>
          </p:nvPr>
        </p:nvGraphicFramePr>
        <p:xfrm>
          <a:off x="1600200" y="4259289"/>
          <a:ext cx="1423987" cy="2462186"/>
        </p:xfrm>
        <a:graphic>
          <a:graphicData uri="http://schemas.openxmlformats.org/presentationml/2006/ole">
            <mc:AlternateContent xmlns:mc="http://schemas.openxmlformats.org/markup-compatibility/2006">
              <mc:Choice xmlns:v="urn:schemas-microsoft-com:vml" Requires="v">
                <p:oleObj spid="_x0000_s93279" name="Equation" r:id="rId7" imgW="469800" imgH="812520" progId="Equation.3">
                  <p:embed/>
                </p:oleObj>
              </mc:Choice>
              <mc:Fallback>
                <p:oleObj name="Equation" r:id="rId7" imgW="469800" imgH="812520" progId="Equation.3">
                  <p:embed/>
                  <p:pic>
                    <p:nvPicPr>
                      <p:cNvPr id="0" name=""/>
                      <p:cNvPicPr>
                        <a:picLocks noChangeAspect="1" noChangeArrowheads="1"/>
                      </p:cNvPicPr>
                      <p:nvPr/>
                    </p:nvPicPr>
                    <p:blipFill>
                      <a:blip r:embed="rId8"/>
                      <a:srcRect/>
                      <a:stretch>
                        <a:fillRect/>
                      </a:stretch>
                    </p:blipFill>
                    <p:spPr bwMode="auto">
                      <a:xfrm>
                        <a:off x="1600200" y="4259289"/>
                        <a:ext cx="1423987" cy="2462186"/>
                      </a:xfrm>
                      <a:prstGeom prst="rect">
                        <a:avLst/>
                      </a:prstGeom>
                      <a:noFill/>
                      <a:ln>
                        <a:noFill/>
                      </a:ln>
                      <a:effectLst/>
                      <a:extLst/>
                    </p:spPr>
                  </p:pic>
                </p:oleObj>
              </mc:Fallback>
            </mc:AlternateContent>
          </a:graphicData>
        </a:graphic>
      </p:graphicFrame>
      <p:graphicFrame>
        <p:nvGraphicFramePr>
          <p:cNvPr id="11" name="Object 2"/>
          <p:cNvGraphicFramePr>
            <a:graphicFrameLocks noChangeAspect="1"/>
          </p:cNvGraphicFramePr>
          <p:nvPr>
            <p:extLst>
              <p:ext uri="{D42A27DB-BD31-4B8C-83A1-F6EECF244321}">
                <p14:modId xmlns:p14="http://schemas.microsoft.com/office/powerpoint/2010/main" val="2220922154"/>
              </p:ext>
            </p:extLst>
          </p:nvPr>
        </p:nvGraphicFramePr>
        <p:xfrm>
          <a:off x="4419600" y="486886"/>
          <a:ext cx="3006111" cy="2057400"/>
        </p:xfrm>
        <a:graphic>
          <a:graphicData uri="http://schemas.openxmlformats.org/presentationml/2006/ole">
            <mc:AlternateContent xmlns:mc="http://schemas.openxmlformats.org/markup-compatibility/2006">
              <mc:Choice xmlns:v="urn:schemas-microsoft-com:vml" Requires="v">
                <p:oleObj spid="_x0000_s93280" name="Equation" r:id="rId9" imgW="965160" imgH="660240" progId="Equation.3">
                  <p:embed/>
                </p:oleObj>
              </mc:Choice>
              <mc:Fallback>
                <p:oleObj name="Equation" r:id="rId9" imgW="965160" imgH="660240" progId="Equation.3">
                  <p:embed/>
                  <p:pic>
                    <p:nvPicPr>
                      <p:cNvPr id="0" name=""/>
                      <p:cNvPicPr>
                        <a:picLocks noChangeAspect="1" noChangeArrowheads="1"/>
                      </p:cNvPicPr>
                      <p:nvPr/>
                    </p:nvPicPr>
                    <p:blipFill>
                      <a:blip r:embed="rId10"/>
                      <a:srcRect/>
                      <a:stretch>
                        <a:fillRect/>
                      </a:stretch>
                    </p:blipFill>
                    <p:spPr bwMode="auto">
                      <a:xfrm>
                        <a:off x="4419600" y="486886"/>
                        <a:ext cx="3006111" cy="2057400"/>
                      </a:xfrm>
                      <a:prstGeom prst="rect">
                        <a:avLst/>
                      </a:prstGeom>
                      <a:noFill/>
                      <a:ln>
                        <a:noFill/>
                      </a:ln>
                      <a:effectLst/>
                      <a:extLst/>
                    </p:spPr>
                  </p:pic>
                </p:oleObj>
              </mc:Fallback>
            </mc:AlternateContent>
          </a:graphicData>
        </a:graphic>
      </p:graphicFrame>
      <p:graphicFrame>
        <p:nvGraphicFramePr>
          <p:cNvPr id="12" name="Object 6"/>
          <p:cNvGraphicFramePr>
            <a:graphicFrameLocks noChangeAspect="1"/>
          </p:cNvGraphicFramePr>
          <p:nvPr>
            <p:extLst>
              <p:ext uri="{D42A27DB-BD31-4B8C-83A1-F6EECF244321}">
                <p14:modId xmlns:p14="http://schemas.microsoft.com/office/powerpoint/2010/main" val="2607497492"/>
              </p:ext>
            </p:extLst>
          </p:nvPr>
        </p:nvGraphicFramePr>
        <p:xfrm>
          <a:off x="4447309" y="2447880"/>
          <a:ext cx="3652108" cy="1497781"/>
        </p:xfrm>
        <a:graphic>
          <a:graphicData uri="http://schemas.openxmlformats.org/presentationml/2006/ole">
            <mc:AlternateContent xmlns:mc="http://schemas.openxmlformats.org/markup-compatibility/2006">
              <mc:Choice xmlns:v="urn:schemas-microsoft-com:vml" Requires="v">
                <p:oleObj spid="_x0000_s93281" name="Equation" r:id="rId11" imgW="1739880" imgH="736560" progId="Equation.3">
                  <p:embed/>
                </p:oleObj>
              </mc:Choice>
              <mc:Fallback>
                <p:oleObj name="Equation" r:id="rId11" imgW="1739880" imgH="736560" progId="Equation.3">
                  <p:embed/>
                  <p:pic>
                    <p:nvPicPr>
                      <p:cNvPr id="0" name=""/>
                      <p:cNvPicPr>
                        <a:picLocks noChangeAspect="1" noChangeArrowheads="1"/>
                      </p:cNvPicPr>
                      <p:nvPr/>
                    </p:nvPicPr>
                    <p:blipFill>
                      <a:blip r:embed="rId12"/>
                      <a:srcRect/>
                      <a:stretch>
                        <a:fillRect/>
                      </a:stretch>
                    </p:blipFill>
                    <p:spPr bwMode="auto">
                      <a:xfrm>
                        <a:off x="4447309" y="2447880"/>
                        <a:ext cx="3652108" cy="1497781"/>
                      </a:xfrm>
                      <a:prstGeom prst="rect">
                        <a:avLst/>
                      </a:prstGeom>
                      <a:noFill/>
                      <a:ln>
                        <a:noFill/>
                      </a:ln>
                      <a:effectLs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658486451"/>
              </p:ext>
            </p:extLst>
          </p:nvPr>
        </p:nvGraphicFramePr>
        <p:xfrm>
          <a:off x="4495800" y="4809741"/>
          <a:ext cx="3650028" cy="1361281"/>
        </p:xfrm>
        <a:graphic>
          <a:graphicData uri="http://schemas.openxmlformats.org/presentationml/2006/ole">
            <mc:AlternateContent xmlns:mc="http://schemas.openxmlformats.org/markup-compatibility/2006">
              <mc:Choice xmlns:v="urn:schemas-microsoft-com:vml" Requires="v">
                <p:oleObj spid="_x0000_s93282" name="Equation" r:id="rId13" imgW="3098520" imgH="1155600" progId="Equation.3">
                  <p:embed/>
                </p:oleObj>
              </mc:Choice>
              <mc:Fallback>
                <p:oleObj name="Equation" r:id="rId13" imgW="3098520" imgH="1155600" progId="Equation.3">
                  <p:embed/>
                  <p:pic>
                    <p:nvPicPr>
                      <p:cNvPr id="0" name=""/>
                      <p:cNvPicPr/>
                      <p:nvPr/>
                    </p:nvPicPr>
                    <p:blipFill>
                      <a:blip r:embed="rId14"/>
                      <a:stretch>
                        <a:fillRect/>
                      </a:stretch>
                    </p:blipFill>
                    <p:spPr>
                      <a:xfrm>
                        <a:off x="4495800" y="4809741"/>
                        <a:ext cx="3650028" cy="1361281"/>
                      </a:xfrm>
                      <a:prstGeom prst="rect">
                        <a:avLst/>
                      </a:prstGeom>
                    </p:spPr>
                  </p:pic>
                </p:oleObj>
              </mc:Fallback>
            </mc:AlternateContent>
          </a:graphicData>
        </a:graphic>
      </p:graphicFrame>
    </p:spTree>
    <p:extLst>
      <p:ext uri="{BB962C8B-B14F-4D97-AF65-F5344CB8AC3E}">
        <p14:creationId xmlns:p14="http://schemas.microsoft.com/office/powerpoint/2010/main" val="697181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DD6B14-D798-4F64-B154-165620D4C980}" type="slidenum">
              <a:rPr lang="en-US"/>
              <a:pPr eaLnBrk="1" hangingPunct="1"/>
              <a:t>4</a:t>
            </a:fld>
            <a:endParaRPr lang="en-US"/>
          </a:p>
        </p:txBody>
      </p:sp>
      <p:graphicFrame>
        <p:nvGraphicFramePr>
          <p:cNvPr id="5" name="Content Placeholder 4"/>
          <p:cNvGraphicFramePr>
            <a:graphicFrameLocks noGrp="1" noChangeAspect="1"/>
          </p:cNvGraphicFramePr>
          <p:nvPr>
            <p:ph sz="quarter" idx="4294967295"/>
            <p:extLst>
              <p:ext uri="{D42A27DB-BD31-4B8C-83A1-F6EECF244321}">
                <p14:modId xmlns:p14="http://schemas.microsoft.com/office/powerpoint/2010/main" val="1301230822"/>
              </p:ext>
            </p:extLst>
          </p:nvPr>
        </p:nvGraphicFramePr>
        <p:xfrm>
          <a:off x="304800" y="3778250"/>
          <a:ext cx="8570032" cy="2466975"/>
        </p:xfrm>
        <a:graphic>
          <a:graphicData uri="http://schemas.openxmlformats.org/presentationml/2006/ole">
            <mc:AlternateContent xmlns:mc="http://schemas.openxmlformats.org/markup-compatibility/2006">
              <mc:Choice xmlns:v="urn:schemas-microsoft-com:vml" Requires="v">
                <p:oleObj spid="_x0000_s94265" name="Equation" r:id="rId3" imgW="3263760" imgH="939600" progId="Equation.3">
                  <p:embed/>
                </p:oleObj>
              </mc:Choice>
              <mc:Fallback>
                <p:oleObj name="Equation" r:id="rId3" imgW="3263760" imgH="939600" progId="Equation.3">
                  <p:embed/>
                  <p:pic>
                    <p:nvPicPr>
                      <p:cNvPr id="0" name=""/>
                      <p:cNvPicPr>
                        <a:picLocks noChangeAspect="1" noChangeArrowheads="1"/>
                      </p:cNvPicPr>
                      <p:nvPr/>
                    </p:nvPicPr>
                    <p:blipFill>
                      <a:blip r:embed="rId4"/>
                      <a:srcRect/>
                      <a:stretch>
                        <a:fillRect/>
                      </a:stretch>
                    </p:blipFill>
                    <p:spPr bwMode="auto">
                      <a:xfrm>
                        <a:off x="304800" y="3778250"/>
                        <a:ext cx="8570032" cy="2466975"/>
                      </a:xfrm>
                      <a:prstGeom prst="rect">
                        <a:avLst/>
                      </a:prstGeom>
                      <a:noFill/>
                      <a:ln>
                        <a:noFill/>
                      </a:ln>
                      <a:extLst/>
                    </p:spPr>
                  </p:pic>
                </p:oleObj>
              </mc:Fallback>
            </mc:AlternateContent>
          </a:graphicData>
        </a:graphic>
      </p:graphicFrame>
      <p:graphicFrame>
        <p:nvGraphicFramePr>
          <p:cNvPr id="7" name="Object 2"/>
          <p:cNvGraphicFramePr>
            <a:graphicFrameLocks noChangeAspect="1"/>
          </p:cNvGraphicFramePr>
          <p:nvPr>
            <p:extLst>
              <p:ext uri="{D42A27DB-BD31-4B8C-83A1-F6EECF244321}">
                <p14:modId xmlns:p14="http://schemas.microsoft.com/office/powerpoint/2010/main" val="1152286899"/>
              </p:ext>
            </p:extLst>
          </p:nvPr>
        </p:nvGraphicFramePr>
        <p:xfrm>
          <a:off x="3581400" y="304800"/>
          <a:ext cx="2286000" cy="2000848"/>
        </p:xfrm>
        <a:graphic>
          <a:graphicData uri="http://schemas.openxmlformats.org/presentationml/2006/ole">
            <mc:AlternateContent xmlns:mc="http://schemas.openxmlformats.org/markup-compatibility/2006">
              <mc:Choice xmlns:v="urn:schemas-microsoft-com:vml" Requires="v">
                <p:oleObj spid="_x0000_s94266" name="Equation" r:id="rId5" imgW="711000" imgH="622080" progId="Equation.3">
                  <p:embed/>
                </p:oleObj>
              </mc:Choice>
              <mc:Fallback>
                <p:oleObj name="Equation" r:id="rId5" imgW="711000" imgH="622080" progId="Equation.3">
                  <p:embed/>
                  <p:pic>
                    <p:nvPicPr>
                      <p:cNvPr id="0" name=""/>
                      <p:cNvPicPr>
                        <a:picLocks noChangeAspect="1" noChangeArrowheads="1"/>
                      </p:cNvPicPr>
                      <p:nvPr/>
                    </p:nvPicPr>
                    <p:blipFill>
                      <a:blip r:embed="rId6"/>
                      <a:srcRect/>
                      <a:stretch>
                        <a:fillRect/>
                      </a:stretch>
                    </p:blipFill>
                    <p:spPr bwMode="auto">
                      <a:xfrm>
                        <a:off x="3581400" y="304800"/>
                        <a:ext cx="2286000" cy="2000848"/>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04531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2" name="Content Placeholder 1"/>
          <p:cNvSpPr>
            <a:spLocks noGrp="1"/>
          </p:cNvSpPr>
          <p:nvPr>
            <p:ph sz="half" idx="2"/>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163515256"/>
      </p:ext>
    </p:extLst>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2" name="Content Placeholder 1"/>
          <p:cNvSpPr>
            <a:spLocks noGrp="1"/>
          </p:cNvSpPr>
          <p:nvPr>
            <p:ph sz="half" idx="2"/>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1095152747"/>
      </p:ext>
    </p:extLst>
  </p:cSld>
  <p:clrMapOvr>
    <a:masterClrMapping/>
  </p:clrMapOvr>
  <p:transition>
    <p:zoom dir="in"/>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320515" name="Rectangle 3"/>
          <p:cNvSpPr>
            <a:spLocks noGrp="1" noChangeArrowheads="1"/>
          </p:cNvSpPr>
          <p:nvPr>
            <p:ph type="body" sz="half" idx="1"/>
          </p:nvPr>
        </p:nvSpPr>
        <p:spPr>
          <a:xfrm>
            <a:off x="0" y="1524000"/>
            <a:ext cx="9144000" cy="5334000"/>
          </a:xfrm>
        </p:spPr>
        <p:txBody>
          <a:bodyPr/>
          <a:lstStyle/>
          <a:p>
            <a:pPr>
              <a:buFontTx/>
              <a:buNone/>
            </a:pPr>
            <a:r>
              <a:rPr lang="en-US" dirty="0">
                <a:latin typeface="Arial Unicode MS" panose="020B0604020202020204" pitchFamily="34" charset="-128"/>
              </a:rPr>
              <a:t>Given two </a:t>
            </a:r>
            <a:r>
              <a:rPr lang="en-US" dirty="0" err="1">
                <a:latin typeface="Arial Unicode MS" panose="020B0604020202020204" pitchFamily="34" charset="-128"/>
              </a:rPr>
              <a:t>iid</a:t>
            </a:r>
            <a:r>
              <a:rPr lang="en-US" dirty="0">
                <a:latin typeface="Arial Unicode MS" panose="020B0604020202020204" pitchFamily="34" charset="-128"/>
              </a:rPr>
              <a:t> samples from normal populations that are independent of each other: </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This relationship also holds approximately for large n by the CLT.</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graphicFrame>
        <p:nvGraphicFramePr>
          <p:cNvPr id="45060" name="Object 2"/>
          <p:cNvGraphicFramePr>
            <a:graphicFrameLocks noGrp="1" noChangeAspect="1"/>
          </p:cNvGraphicFramePr>
          <p:nvPr>
            <p:ph sz="quarter" idx="2"/>
            <p:extLst/>
          </p:nvPr>
        </p:nvGraphicFramePr>
        <p:xfrm>
          <a:off x="2189162" y="2971800"/>
          <a:ext cx="4765675" cy="2087563"/>
        </p:xfrm>
        <a:graphic>
          <a:graphicData uri="http://schemas.openxmlformats.org/presentationml/2006/ole">
            <mc:AlternateContent xmlns:mc="http://schemas.openxmlformats.org/markup-compatibility/2006">
              <mc:Choice xmlns:v="urn:schemas-microsoft-com:vml" Requires="v">
                <p:oleObj spid="_x0000_s99339" name="Equation" r:id="rId3" imgW="1536480" imgH="672840" progId="Equation.3">
                  <p:embed/>
                </p:oleObj>
              </mc:Choice>
              <mc:Fallback>
                <p:oleObj name="Equation" r:id="rId3" imgW="1536480" imgH="672840" progId="Equation.3">
                  <p:embed/>
                  <p:pic>
                    <p:nvPicPr>
                      <p:cNvPr id="0" name=""/>
                      <p:cNvPicPr>
                        <a:picLocks noChangeAspect="1" noChangeArrowheads="1"/>
                      </p:cNvPicPr>
                      <p:nvPr/>
                    </p:nvPicPr>
                    <p:blipFill>
                      <a:blip r:embed="rId4"/>
                      <a:srcRect/>
                      <a:stretch>
                        <a:fillRect/>
                      </a:stretch>
                    </p:blipFill>
                    <p:spPr bwMode="auto">
                      <a:xfrm>
                        <a:off x="2189162" y="2971800"/>
                        <a:ext cx="4765675"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824396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6" end="6"/>
                                            </p:txEl>
                                          </p:spTgt>
                                        </p:tgtEl>
                                        <p:attrNameLst>
                                          <p:attrName>style.visibility</p:attrName>
                                        </p:attrNameLst>
                                      </p:cBhvr>
                                      <p:to>
                                        <p:strVal val="visible"/>
                                      </p:to>
                                    </p:set>
                                    <p:anim calcmode="lin" valueType="num">
                                      <p:cBhvr additive="base">
                                        <p:cTn id="13" dur="500" fill="hold"/>
                                        <p:tgtEl>
                                          <p:spTgt spid="320515">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2" name="Content Placeholder 1"/>
          <p:cNvSpPr>
            <a:spLocks noGrp="1"/>
          </p:cNvSpPr>
          <p:nvPr>
            <p:ph sz="half" idx="2"/>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1291530909"/>
      </p:ext>
    </p:extLst>
  </p:cSld>
  <p:clrMapOvr>
    <a:masterClrMapping/>
  </p:clrMapOvr>
  <p:transition>
    <p:zoom dir="in"/>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2" name="Content Placeholder 1"/>
          <p:cNvSpPr>
            <a:spLocks noGrp="1"/>
          </p:cNvSpPr>
          <p:nvPr>
            <p:ph sz="half" idx="2"/>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370423198"/>
      </p:ext>
    </p:extLst>
  </p:cSld>
  <p:clrMapOvr>
    <a:masterClrMapping/>
  </p:clrMapOvr>
  <p:transition>
    <p:zoom dir="in"/>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4265</TotalTime>
  <Words>519</Words>
  <Application>Microsoft Office PowerPoint</Application>
  <PresentationFormat>On-screen Show (4:3)</PresentationFormat>
  <Paragraphs>178</Paragraphs>
  <Slides>29</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6" baseType="lpstr">
      <vt:lpstr>Arial Unicode MS</vt:lpstr>
      <vt:lpstr>Arial</vt:lpstr>
      <vt:lpstr>Symbol</vt:lpstr>
      <vt:lpstr>Times New Roman</vt:lpstr>
      <vt:lpstr>1_Default Design</vt:lpstr>
      <vt:lpstr>Equation</vt:lpstr>
      <vt:lpstr>MathType 7.0 Equation</vt:lpstr>
      <vt:lpstr>STAT 515  Lecture 18 October 24, 2019</vt:lpstr>
      <vt:lpstr>Outline for Today</vt:lpstr>
      <vt:lpstr>PowerPoint Presentation</vt:lpstr>
      <vt:lpstr>PowerPoint Presentation</vt:lpstr>
      <vt:lpstr>Sampling Distribution for the Difference of Two Means</vt:lpstr>
      <vt:lpstr>Sampling Distribution for the Difference of Two Means</vt:lpstr>
      <vt:lpstr>Sampling Distribution for the Difference of Two Means</vt:lpstr>
      <vt:lpstr>Sampling Distribution for the Difference of Two Means</vt:lpstr>
      <vt:lpstr>Sampling Distribution for the Difference of Two Means</vt:lpstr>
      <vt:lpstr>Sampling Distribution for the Difference of Two Means</vt:lpstr>
      <vt:lpstr>Pooled t-interval</vt:lpstr>
      <vt:lpstr>Pooled t-test</vt:lpstr>
      <vt:lpstr>Another Sampling Distribution for the Difference of Two Means</vt:lpstr>
      <vt:lpstr>Satterthwaite’s and Welch’s         Two-Sample t-interval</vt:lpstr>
      <vt:lpstr>Satterthwaite’s and Welch’s         Two-Sample t-test</vt:lpstr>
      <vt:lpstr>HT Example 5 - Means</vt:lpstr>
      <vt:lpstr>Descriptive Statistics for This Data</vt:lpstr>
      <vt:lpstr>HT Example 5 - Means</vt:lpstr>
      <vt:lpstr>HT Example 5 - Means</vt:lpstr>
      <vt:lpstr>Another two-sample example</vt:lpstr>
      <vt:lpstr>HT – Example 6 - Paired Data</vt:lpstr>
      <vt:lpstr>Paired t-procedures</vt:lpstr>
      <vt:lpstr>Sampling Distribution for Difference of Two Proportions</vt:lpstr>
      <vt:lpstr>PowerPoint Presentation</vt:lpstr>
      <vt:lpstr>PowerPoint Presentation</vt:lpstr>
      <vt:lpstr>Agresti-Caffo approximate CI for the difference of two proportions</vt:lpstr>
      <vt:lpstr>PowerPoint Presentation</vt:lpstr>
      <vt:lpstr>Approximate z-test for two proportions</vt:lpstr>
      <vt:lpstr>PowerPoint Presentation</vt:lpstr>
    </vt:vector>
  </TitlesOfParts>
  <Company>Statistics, 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702/J702 Fall 2001</dc:title>
  <dc:creator>Preferred Customer</dc:creator>
  <cp:lastModifiedBy>Grego John</cp:lastModifiedBy>
  <cp:revision>139</cp:revision>
  <cp:lastPrinted>2019-10-23T13:51:32Z</cp:lastPrinted>
  <dcterms:created xsi:type="dcterms:W3CDTF">2001-05-21T01:21:44Z</dcterms:created>
  <dcterms:modified xsi:type="dcterms:W3CDTF">2019-10-24T11:57:46Z</dcterms:modified>
</cp:coreProperties>
</file>