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9"/>
  </p:notesMasterIdLst>
  <p:handoutMasterIdLst>
    <p:handoutMasterId r:id="rId30"/>
  </p:handoutMasterIdLst>
  <p:sldIdLst>
    <p:sldId id="364" r:id="rId2"/>
    <p:sldId id="335" r:id="rId3"/>
    <p:sldId id="365" r:id="rId4"/>
    <p:sldId id="391" r:id="rId5"/>
    <p:sldId id="392" r:id="rId6"/>
    <p:sldId id="437" r:id="rId7"/>
    <p:sldId id="390" r:id="rId8"/>
    <p:sldId id="428" r:id="rId9"/>
    <p:sldId id="366" r:id="rId10"/>
    <p:sldId id="422" r:id="rId11"/>
    <p:sldId id="426" r:id="rId12"/>
    <p:sldId id="393" r:id="rId13"/>
    <p:sldId id="424" r:id="rId14"/>
    <p:sldId id="396" r:id="rId15"/>
    <p:sldId id="411" r:id="rId16"/>
    <p:sldId id="415" r:id="rId17"/>
    <p:sldId id="419" r:id="rId18"/>
    <p:sldId id="421" r:id="rId19"/>
    <p:sldId id="378" r:id="rId20"/>
    <p:sldId id="379" r:id="rId21"/>
    <p:sldId id="380" r:id="rId22"/>
    <p:sldId id="427" r:id="rId23"/>
    <p:sldId id="423" r:id="rId24"/>
    <p:sldId id="436" r:id="rId25"/>
    <p:sldId id="382" r:id="rId26"/>
    <p:sldId id="383" r:id="rId27"/>
    <p:sldId id="385" r:id="rId2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1924"/>
    <a:srgbClr val="BDADB5"/>
    <a:srgbClr val="A299AD"/>
    <a:srgbClr val="89454F"/>
    <a:srgbClr val="CC0000"/>
    <a:srgbClr val="653146"/>
    <a:srgbClr val="B59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60" autoAdjust="0"/>
  </p:normalViewPr>
  <p:slideViewPr>
    <p:cSldViewPr>
      <p:cViewPr varScale="1">
        <p:scale>
          <a:sx n="76" d="100"/>
          <a:sy n="76"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4" y="0"/>
            <a:ext cx="3038372" cy="517352"/>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lvl1pPr defTabSz="944993" eaLnBrk="1" hangingPunct="1">
              <a:defRPr sz="120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3972036" y="0"/>
            <a:ext cx="3038371" cy="517352"/>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lvl1pPr algn="r" defTabSz="944993" eaLnBrk="1" hangingPunct="1">
              <a:defRPr sz="120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4" y="8780643"/>
            <a:ext cx="3038372" cy="515759"/>
          </a:xfrm>
          <a:prstGeom prst="rect">
            <a:avLst/>
          </a:prstGeom>
          <a:noFill/>
          <a:ln w="9525">
            <a:noFill/>
            <a:miter lim="800000"/>
            <a:headEnd/>
            <a:tailEnd/>
          </a:ln>
          <a:effectLst/>
        </p:spPr>
        <p:txBody>
          <a:bodyPr vert="horz" wrap="square" lIns="94493" tIns="47246" rIns="94493" bIns="47246" numCol="1" anchor="b" anchorCtr="0" compatLnSpc="1">
            <a:prstTxWarp prst="textNoShape">
              <a:avLst/>
            </a:prstTxWarp>
          </a:bodyPr>
          <a:lstStyle>
            <a:lvl1pPr defTabSz="944993" eaLnBrk="1" hangingPunct="1">
              <a:defRPr sz="120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3972036" y="8780643"/>
            <a:ext cx="3038371" cy="515759"/>
          </a:xfrm>
          <a:prstGeom prst="rect">
            <a:avLst/>
          </a:prstGeom>
          <a:noFill/>
          <a:ln w="9525">
            <a:noFill/>
            <a:miter lim="800000"/>
            <a:headEnd/>
            <a:tailEnd/>
          </a:ln>
          <a:effectLst/>
        </p:spPr>
        <p:txBody>
          <a:bodyPr vert="horz" wrap="square" lIns="94493" tIns="47246" rIns="94493" bIns="47246" numCol="1" anchor="b" anchorCtr="0" compatLnSpc="1">
            <a:prstTxWarp prst="textNoShape">
              <a:avLst/>
            </a:prstTxWarp>
          </a:bodyPr>
          <a:lstStyle>
            <a:lvl1pPr algn="r" defTabSz="944899" eaLnBrk="1" hangingPunct="1">
              <a:defRPr sz="1200">
                <a:latin typeface="Times New Roman" pitchFamily="18" charset="0"/>
              </a:defRPr>
            </a:lvl1pPr>
          </a:lstStyle>
          <a:p>
            <a:fld id="{9CAEF96C-BAD6-427B-B2AF-8F83141C5790}" type="slidenum">
              <a:rPr lang="en-US"/>
              <a:pPr/>
              <a:t>‹#›</a:t>
            </a:fld>
            <a:endParaRPr lang="en-US"/>
          </a:p>
        </p:txBody>
      </p:sp>
    </p:spTree>
    <p:extLst>
      <p:ext uri="{BB962C8B-B14F-4D97-AF65-F5344CB8AC3E}">
        <p14:creationId xmlns:p14="http://schemas.microsoft.com/office/powerpoint/2010/main" val="3210491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 y="1"/>
            <a:ext cx="3038372" cy="463228"/>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lvl1pPr defTabSz="944993" eaLnBrk="1" hangingPunct="1">
              <a:defRPr sz="12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972036" y="1"/>
            <a:ext cx="3038371" cy="463228"/>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lvl1pPr algn="r" defTabSz="944993" eaLnBrk="1" hangingPunct="1">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82688" y="698500"/>
            <a:ext cx="4646612"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252" y="4415790"/>
            <a:ext cx="5139898" cy="4183380"/>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4" y="8833185"/>
            <a:ext cx="3038372" cy="463227"/>
          </a:xfrm>
          <a:prstGeom prst="rect">
            <a:avLst/>
          </a:prstGeom>
          <a:noFill/>
          <a:ln w="9525">
            <a:noFill/>
            <a:miter lim="800000"/>
            <a:headEnd/>
            <a:tailEnd/>
          </a:ln>
          <a:effectLst/>
        </p:spPr>
        <p:txBody>
          <a:bodyPr vert="horz" wrap="square" lIns="94493" tIns="47246" rIns="94493" bIns="47246" numCol="1" anchor="b" anchorCtr="0" compatLnSpc="1">
            <a:prstTxWarp prst="textNoShape">
              <a:avLst/>
            </a:prstTxWarp>
          </a:bodyPr>
          <a:lstStyle>
            <a:lvl1pPr defTabSz="944993" eaLnBrk="1" hangingPunct="1">
              <a:defRPr sz="12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972036" y="8833185"/>
            <a:ext cx="3038371" cy="463227"/>
          </a:xfrm>
          <a:prstGeom prst="rect">
            <a:avLst/>
          </a:prstGeom>
          <a:noFill/>
          <a:ln w="9525">
            <a:noFill/>
            <a:miter lim="800000"/>
            <a:headEnd/>
            <a:tailEnd/>
          </a:ln>
          <a:effectLst/>
        </p:spPr>
        <p:txBody>
          <a:bodyPr vert="horz" wrap="square" lIns="94493" tIns="47246" rIns="94493" bIns="47246" numCol="1" anchor="b" anchorCtr="0" compatLnSpc="1">
            <a:prstTxWarp prst="textNoShape">
              <a:avLst/>
            </a:prstTxWarp>
          </a:bodyPr>
          <a:lstStyle>
            <a:lvl1pPr algn="r" defTabSz="944899" eaLnBrk="1" hangingPunct="1">
              <a:defRPr sz="1200">
                <a:latin typeface="Times New Roman" pitchFamily="18" charset="0"/>
              </a:defRPr>
            </a:lvl1pPr>
          </a:lstStyle>
          <a:p>
            <a:fld id="{65698B1F-9B36-4A25-B0EF-A1E2D0AF5A88}" type="slidenum">
              <a:rPr lang="en-US"/>
              <a:pPr/>
              <a:t>‹#›</a:t>
            </a:fld>
            <a:endParaRPr lang="en-US"/>
          </a:p>
        </p:txBody>
      </p:sp>
    </p:spTree>
    <p:extLst>
      <p:ext uri="{BB962C8B-B14F-4D97-AF65-F5344CB8AC3E}">
        <p14:creationId xmlns:p14="http://schemas.microsoft.com/office/powerpoint/2010/main" val="731689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731" eaLnBrk="0" hangingPunct="0">
              <a:defRPr>
                <a:solidFill>
                  <a:schemeClr val="tx1"/>
                </a:solidFill>
                <a:latin typeface="Arial" panose="020B0604020202020204" pitchFamily="34" charset="0"/>
              </a:defRPr>
            </a:lvl1pPr>
            <a:lvl2pPr marL="721451" indent="-277482" defTabSz="935731" eaLnBrk="0" hangingPunct="0">
              <a:defRPr>
                <a:solidFill>
                  <a:schemeClr val="tx1"/>
                </a:solidFill>
                <a:latin typeface="Arial" panose="020B0604020202020204" pitchFamily="34" charset="0"/>
              </a:defRPr>
            </a:lvl2pPr>
            <a:lvl3pPr marL="1109926" indent="-221986" defTabSz="935731" eaLnBrk="0" hangingPunct="0">
              <a:defRPr>
                <a:solidFill>
                  <a:schemeClr val="tx1"/>
                </a:solidFill>
                <a:latin typeface="Arial" panose="020B0604020202020204" pitchFamily="34" charset="0"/>
              </a:defRPr>
            </a:lvl3pPr>
            <a:lvl4pPr marL="1553895" indent="-221986" defTabSz="935731" eaLnBrk="0" hangingPunct="0">
              <a:defRPr>
                <a:solidFill>
                  <a:schemeClr val="tx1"/>
                </a:solidFill>
                <a:latin typeface="Arial" panose="020B0604020202020204" pitchFamily="34" charset="0"/>
              </a:defRPr>
            </a:lvl4pPr>
            <a:lvl5pPr marL="1997868" indent="-221986" defTabSz="935731" eaLnBrk="0" hangingPunct="0">
              <a:defRPr>
                <a:solidFill>
                  <a:schemeClr val="tx1"/>
                </a:solidFill>
                <a:latin typeface="Arial" panose="020B0604020202020204" pitchFamily="34" charset="0"/>
              </a:defRPr>
            </a:lvl5pPr>
            <a:lvl6pPr marL="2441837" indent="-221986" defTabSz="935731" eaLnBrk="0" fontAlgn="base" hangingPunct="0">
              <a:spcBef>
                <a:spcPct val="0"/>
              </a:spcBef>
              <a:spcAft>
                <a:spcPct val="0"/>
              </a:spcAft>
              <a:defRPr>
                <a:solidFill>
                  <a:schemeClr val="tx1"/>
                </a:solidFill>
                <a:latin typeface="Arial" panose="020B0604020202020204" pitchFamily="34" charset="0"/>
              </a:defRPr>
            </a:lvl6pPr>
            <a:lvl7pPr marL="2885809" indent="-221986" defTabSz="935731" eaLnBrk="0" fontAlgn="base" hangingPunct="0">
              <a:spcBef>
                <a:spcPct val="0"/>
              </a:spcBef>
              <a:spcAft>
                <a:spcPct val="0"/>
              </a:spcAft>
              <a:defRPr>
                <a:solidFill>
                  <a:schemeClr val="tx1"/>
                </a:solidFill>
                <a:latin typeface="Arial" panose="020B0604020202020204" pitchFamily="34" charset="0"/>
              </a:defRPr>
            </a:lvl7pPr>
            <a:lvl8pPr marL="3329777" indent="-221986" defTabSz="935731" eaLnBrk="0" fontAlgn="base" hangingPunct="0">
              <a:spcBef>
                <a:spcPct val="0"/>
              </a:spcBef>
              <a:spcAft>
                <a:spcPct val="0"/>
              </a:spcAft>
              <a:defRPr>
                <a:solidFill>
                  <a:schemeClr val="tx1"/>
                </a:solidFill>
                <a:latin typeface="Arial" panose="020B0604020202020204" pitchFamily="34" charset="0"/>
              </a:defRPr>
            </a:lvl8pPr>
            <a:lvl9pPr marL="3773749" indent="-221986" defTabSz="93573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9553AA-BEBF-420E-92C4-FF83A6FADCE5}" type="slidenum">
              <a:rPr lang="en-US">
                <a:latin typeface="Times New Roman" panose="02020603050405020304" pitchFamily="18" charset="0"/>
              </a:rPr>
              <a:pPr eaLnBrk="1" hangingPunct="1"/>
              <a:t>12</a:t>
            </a:fld>
            <a:endParaRPr lang="en-US">
              <a:latin typeface="Times New Roman" panose="02020603050405020304"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58365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877" eaLnBrk="0" hangingPunct="0">
              <a:defRPr>
                <a:solidFill>
                  <a:schemeClr val="tx1"/>
                </a:solidFill>
                <a:latin typeface="Arial" panose="020B0604020202020204" pitchFamily="34" charset="0"/>
              </a:defRPr>
            </a:lvl1pPr>
            <a:lvl2pPr marL="762715" indent="-293351" defTabSz="990877" eaLnBrk="0" hangingPunct="0">
              <a:defRPr>
                <a:solidFill>
                  <a:schemeClr val="tx1"/>
                </a:solidFill>
                <a:latin typeface="Arial" panose="020B0604020202020204" pitchFamily="34" charset="0"/>
              </a:defRPr>
            </a:lvl2pPr>
            <a:lvl3pPr marL="1173407" indent="-234681" defTabSz="990877" eaLnBrk="0" hangingPunct="0">
              <a:defRPr>
                <a:solidFill>
                  <a:schemeClr val="tx1"/>
                </a:solidFill>
                <a:latin typeface="Arial" panose="020B0604020202020204" pitchFamily="34" charset="0"/>
              </a:defRPr>
            </a:lvl3pPr>
            <a:lvl4pPr marL="1642770" indent="-234681" defTabSz="990877" eaLnBrk="0" hangingPunct="0">
              <a:defRPr>
                <a:solidFill>
                  <a:schemeClr val="tx1"/>
                </a:solidFill>
                <a:latin typeface="Arial" panose="020B0604020202020204" pitchFamily="34" charset="0"/>
              </a:defRPr>
            </a:lvl4pPr>
            <a:lvl5pPr marL="2112133" indent="-234681" defTabSz="990877" eaLnBrk="0" hangingPunct="0">
              <a:defRPr>
                <a:solidFill>
                  <a:schemeClr val="tx1"/>
                </a:solidFill>
                <a:latin typeface="Arial" panose="020B0604020202020204" pitchFamily="34" charset="0"/>
              </a:defRPr>
            </a:lvl5pPr>
            <a:lvl6pPr marL="2581497" indent="-234681" defTabSz="990877" eaLnBrk="0" fontAlgn="base" hangingPunct="0">
              <a:spcBef>
                <a:spcPct val="0"/>
              </a:spcBef>
              <a:spcAft>
                <a:spcPct val="0"/>
              </a:spcAft>
              <a:defRPr>
                <a:solidFill>
                  <a:schemeClr val="tx1"/>
                </a:solidFill>
                <a:latin typeface="Arial" panose="020B0604020202020204" pitchFamily="34" charset="0"/>
              </a:defRPr>
            </a:lvl6pPr>
            <a:lvl7pPr marL="3050859" indent="-234681" defTabSz="990877" eaLnBrk="0" fontAlgn="base" hangingPunct="0">
              <a:spcBef>
                <a:spcPct val="0"/>
              </a:spcBef>
              <a:spcAft>
                <a:spcPct val="0"/>
              </a:spcAft>
              <a:defRPr>
                <a:solidFill>
                  <a:schemeClr val="tx1"/>
                </a:solidFill>
                <a:latin typeface="Arial" panose="020B0604020202020204" pitchFamily="34" charset="0"/>
              </a:defRPr>
            </a:lvl7pPr>
            <a:lvl8pPr marL="3520223" indent="-234681" defTabSz="990877" eaLnBrk="0" fontAlgn="base" hangingPunct="0">
              <a:spcBef>
                <a:spcPct val="0"/>
              </a:spcBef>
              <a:spcAft>
                <a:spcPct val="0"/>
              </a:spcAft>
              <a:defRPr>
                <a:solidFill>
                  <a:schemeClr val="tx1"/>
                </a:solidFill>
                <a:latin typeface="Arial" panose="020B0604020202020204" pitchFamily="34" charset="0"/>
              </a:defRPr>
            </a:lvl8pPr>
            <a:lvl9pPr marL="3989585" indent="-234681" defTabSz="99087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D76343-4BC9-47B3-B777-541B0759457D}" type="slidenum">
              <a:rPr lang="en-US">
                <a:latin typeface="Times New Roman" panose="02020603050405020304" pitchFamily="18" charset="0"/>
              </a:rPr>
              <a:pPr eaLnBrk="1" hangingPunct="1"/>
              <a:t>23</a:t>
            </a:fld>
            <a:endParaRPr lang="en-US">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780572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877" eaLnBrk="0" hangingPunct="0">
              <a:defRPr>
                <a:solidFill>
                  <a:schemeClr val="tx1"/>
                </a:solidFill>
                <a:latin typeface="Arial" panose="020B0604020202020204" pitchFamily="34" charset="0"/>
              </a:defRPr>
            </a:lvl1pPr>
            <a:lvl2pPr marL="762715" indent="-293351" defTabSz="990877" eaLnBrk="0" hangingPunct="0">
              <a:defRPr>
                <a:solidFill>
                  <a:schemeClr val="tx1"/>
                </a:solidFill>
                <a:latin typeface="Arial" panose="020B0604020202020204" pitchFamily="34" charset="0"/>
              </a:defRPr>
            </a:lvl2pPr>
            <a:lvl3pPr marL="1173407" indent="-234681" defTabSz="990877" eaLnBrk="0" hangingPunct="0">
              <a:defRPr>
                <a:solidFill>
                  <a:schemeClr val="tx1"/>
                </a:solidFill>
                <a:latin typeface="Arial" panose="020B0604020202020204" pitchFamily="34" charset="0"/>
              </a:defRPr>
            </a:lvl3pPr>
            <a:lvl4pPr marL="1642770" indent="-234681" defTabSz="990877" eaLnBrk="0" hangingPunct="0">
              <a:defRPr>
                <a:solidFill>
                  <a:schemeClr val="tx1"/>
                </a:solidFill>
                <a:latin typeface="Arial" panose="020B0604020202020204" pitchFamily="34" charset="0"/>
              </a:defRPr>
            </a:lvl4pPr>
            <a:lvl5pPr marL="2112133" indent="-234681" defTabSz="990877" eaLnBrk="0" hangingPunct="0">
              <a:defRPr>
                <a:solidFill>
                  <a:schemeClr val="tx1"/>
                </a:solidFill>
                <a:latin typeface="Arial" panose="020B0604020202020204" pitchFamily="34" charset="0"/>
              </a:defRPr>
            </a:lvl5pPr>
            <a:lvl6pPr marL="2581497" indent="-234681" defTabSz="990877" eaLnBrk="0" fontAlgn="base" hangingPunct="0">
              <a:spcBef>
                <a:spcPct val="0"/>
              </a:spcBef>
              <a:spcAft>
                <a:spcPct val="0"/>
              </a:spcAft>
              <a:defRPr>
                <a:solidFill>
                  <a:schemeClr val="tx1"/>
                </a:solidFill>
                <a:latin typeface="Arial" panose="020B0604020202020204" pitchFamily="34" charset="0"/>
              </a:defRPr>
            </a:lvl6pPr>
            <a:lvl7pPr marL="3050859" indent="-234681" defTabSz="990877" eaLnBrk="0" fontAlgn="base" hangingPunct="0">
              <a:spcBef>
                <a:spcPct val="0"/>
              </a:spcBef>
              <a:spcAft>
                <a:spcPct val="0"/>
              </a:spcAft>
              <a:defRPr>
                <a:solidFill>
                  <a:schemeClr val="tx1"/>
                </a:solidFill>
                <a:latin typeface="Arial" panose="020B0604020202020204" pitchFamily="34" charset="0"/>
              </a:defRPr>
            </a:lvl7pPr>
            <a:lvl8pPr marL="3520223" indent="-234681" defTabSz="990877" eaLnBrk="0" fontAlgn="base" hangingPunct="0">
              <a:spcBef>
                <a:spcPct val="0"/>
              </a:spcBef>
              <a:spcAft>
                <a:spcPct val="0"/>
              </a:spcAft>
              <a:defRPr>
                <a:solidFill>
                  <a:schemeClr val="tx1"/>
                </a:solidFill>
                <a:latin typeface="Arial" panose="020B0604020202020204" pitchFamily="34" charset="0"/>
              </a:defRPr>
            </a:lvl8pPr>
            <a:lvl9pPr marL="3989585" indent="-234681" defTabSz="99087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1E3847-5C5F-47AC-87E9-5AC89305EB99}" type="slidenum">
              <a:rPr lang="en-US">
                <a:latin typeface="Times New Roman" panose="02020603050405020304" pitchFamily="18" charset="0"/>
              </a:rPr>
              <a:pPr eaLnBrk="1" hangingPunct="1"/>
              <a:t>24</a:t>
            </a:fld>
            <a:endParaRPr lang="en-US">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899684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877" eaLnBrk="0" hangingPunct="0">
              <a:defRPr>
                <a:solidFill>
                  <a:schemeClr val="tx1"/>
                </a:solidFill>
                <a:latin typeface="Arial" panose="020B0604020202020204" pitchFamily="34" charset="0"/>
              </a:defRPr>
            </a:lvl1pPr>
            <a:lvl2pPr marL="762715" indent="-293351" defTabSz="990877" eaLnBrk="0" hangingPunct="0">
              <a:defRPr>
                <a:solidFill>
                  <a:schemeClr val="tx1"/>
                </a:solidFill>
                <a:latin typeface="Arial" panose="020B0604020202020204" pitchFamily="34" charset="0"/>
              </a:defRPr>
            </a:lvl2pPr>
            <a:lvl3pPr marL="1173407" indent="-234681" defTabSz="990877" eaLnBrk="0" hangingPunct="0">
              <a:defRPr>
                <a:solidFill>
                  <a:schemeClr val="tx1"/>
                </a:solidFill>
                <a:latin typeface="Arial" panose="020B0604020202020204" pitchFamily="34" charset="0"/>
              </a:defRPr>
            </a:lvl3pPr>
            <a:lvl4pPr marL="1642770" indent="-234681" defTabSz="990877" eaLnBrk="0" hangingPunct="0">
              <a:defRPr>
                <a:solidFill>
                  <a:schemeClr val="tx1"/>
                </a:solidFill>
                <a:latin typeface="Arial" panose="020B0604020202020204" pitchFamily="34" charset="0"/>
              </a:defRPr>
            </a:lvl4pPr>
            <a:lvl5pPr marL="2112133" indent="-234681" defTabSz="990877" eaLnBrk="0" hangingPunct="0">
              <a:defRPr>
                <a:solidFill>
                  <a:schemeClr val="tx1"/>
                </a:solidFill>
                <a:latin typeface="Arial" panose="020B0604020202020204" pitchFamily="34" charset="0"/>
              </a:defRPr>
            </a:lvl5pPr>
            <a:lvl6pPr marL="2581497" indent="-234681" defTabSz="990877" eaLnBrk="0" fontAlgn="base" hangingPunct="0">
              <a:spcBef>
                <a:spcPct val="0"/>
              </a:spcBef>
              <a:spcAft>
                <a:spcPct val="0"/>
              </a:spcAft>
              <a:defRPr>
                <a:solidFill>
                  <a:schemeClr val="tx1"/>
                </a:solidFill>
                <a:latin typeface="Arial" panose="020B0604020202020204" pitchFamily="34" charset="0"/>
              </a:defRPr>
            </a:lvl6pPr>
            <a:lvl7pPr marL="3050859" indent="-234681" defTabSz="990877" eaLnBrk="0" fontAlgn="base" hangingPunct="0">
              <a:spcBef>
                <a:spcPct val="0"/>
              </a:spcBef>
              <a:spcAft>
                <a:spcPct val="0"/>
              </a:spcAft>
              <a:defRPr>
                <a:solidFill>
                  <a:schemeClr val="tx1"/>
                </a:solidFill>
                <a:latin typeface="Arial" panose="020B0604020202020204" pitchFamily="34" charset="0"/>
              </a:defRPr>
            </a:lvl7pPr>
            <a:lvl8pPr marL="3520223" indent="-234681" defTabSz="990877" eaLnBrk="0" fontAlgn="base" hangingPunct="0">
              <a:spcBef>
                <a:spcPct val="0"/>
              </a:spcBef>
              <a:spcAft>
                <a:spcPct val="0"/>
              </a:spcAft>
              <a:defRPr>
                <a:solidFill>
                  <a:schemeClr val="tx1"/>
                </a:solidFill>
                <a:latin typeface="Arial" panose="020B0604020202020204" pitchFamily="34" charset="0"/>
              </a:defRPr>
            </a:lvl8pPr>
            <a:lvl9pPr marL="3989585" indent="-234681" defTabSz="99087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0F04D2-25AB-4743-AB63-039947A7DFB0}" type="slidenum">
              <a:rPr lang="en-US">
                <a:latin typeface="Times New Roman" panose="02020603050405020304" pitchFamily="18" charset="0"/>
              </a:rPr>
              <a:pPr eaLnBrk="1" hangingPunct="1"/>
              <a:t>25</a:t>
            </a:fld>
            <a:endParaRPr lang="en-US">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970732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877" eaLnBrk="0" hangingPunct="0">
              <a:defRPr>
                <a:solidFill>
                  <a:schemeClr val="tx1"/>
                </a:solidFill>
                <a:latin typeface="Arial" panose="020B0604020202020204" pitchFamily="34" charset="0"/>
              </a:defRPr>
            </a:lvl1pPr>
            <a:lvl2pPr marL="762715" indent="-293351" defTabSz="990877" eaLnBrk="0" hangingPunct="0">
              <a:defRPr>
                <a:solidFill>
                  <a:schemeClr val="tx1"/>
                </a:solidFill>
                <a:latin typeface="Arial" panose="020B0604020202020204" pitchFamily="34" charset="0"/>
              </a:defRPr>
            </a:lvl2pPr>
            <a:lvl3pPr marL="1173407" indent="-234681" defTabSz="990877" eaLnBrk="0" hangingPunct="0">
              <a:defRPr>
                <a:solidFill>
                  <a:schemeClr val="tx1"/>
                </a:solidFill>
                <a:latin typeface="Arial" panose="020B0604020202020204" pitchFamily="34" charset="0"/>
              </a:defRPr>
            </a:lvl3pPr>
            <a:lvl4pPr marL="1642770" indent="-234681" defTabSz="990877" eaLnBrk="0" hangingPunct="0">
              <a:defRPr>
                <a:solidFill>
                  <a:schemeClr val="tx1"/>
                </a:solidFill>
                <a:latin typeface="Arial" panose="020B0604020202020204" pitchFamily="34" charset="0"/>
              </a:defRPr>
            </a:lvl4pPr>
            <a:lvl5pPr marL="2112133" indent="-234681" defTabSz="990877" eaLnBrk="0" hangingPunct="0">
              <a:defRPr>
                <a:solidFill>
                  <a:schemeClr val="tx1"/>
                </a:solidFill>
                <a:latin typeface="Arial" panose="020B0604020202020204" pitchFamily="34" charset="0"/>
              </a:defRPr>
            </a:lvl5pPr>
            <a:lvl6pPr marL="2581497" indent="-234681" defTabSz="990877" eaLnBrk="0" fontAlgn="base" hangingPunct="0">
              <a:spcBef>
                <a:spcPct val="0"/>
              </a:spcBef>
              <a:spcAft>
                <a:spcPct val="0"/>
              </a:spcAft>
              <a:defRPr>
                <a:solidFill>
                  <a:schemeClr val="tx1"/>
                </a:solidFill>
                <a:latin typeface="Arial" panose="020B0604020202020204" pitchFamily="34" charset="0"/>
              </a:defRPr>
            </a:lvl6pPr>
            <a:lvl7pPr marL="3050859" indent="-234681" defTabSz="990877" eaLnBrk="0" fontAlgn="base" hangingPunct="0">
              <a:spcBef>
                <a:spcPct val="0"/>
              </a:spcBef>
              <a:spcAft>
                <a:spcPct val="0"/>
              </a:spcAft>
              <a:defRPr>
                <a:solidFill>
                  <a:schemeClr val="tx1"/>
                </a:solidFill>
                <a:latin typeface="Arial" panose="020B0604020202020204" pitchFamily="34" charset="0"/>
              </a:defRPr>
            </a:lvl7pPr>
            <a:lvl8pPr marL="3520223" indent="-234681" defTabSz="990877" eaLnBrk="0" fontAlgn="base" hangingPunct="0">
              <a:spcBef>
                <a:spcPct val="0"/>
              </a:spcBef>
              <a:spcAft>
                <a:spcPct val="0"/>
              </a:spcAft>
              <a:defRPr>
                <a:solidFill>
                  <a:schemeClr val="tx1"/>
                </a:solidFill>
                <a:latin typeface="Arial" panose="020B0604020202020204" pitchFamily="34" charset="0"/>
              </a:defRPr>
            </a:lvl8pPr>
            <a:lvl9pPr marL="3989585" indent="-234681" defTabSz="99087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F55370-06F6-48C5-88CF-367D7F28FB2B}" type="slidenum">
              <a:rPr lang="en-US">
                <a:latin typeface="Times New Roman" panose="02020603050405020304" pitchFamily="18" charset="0"/>
              </a:rPr>
              <a:pPr eaLnBrk="1" hangingPunct="1"/>
              <a:t>26</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8760691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877" eaLnBrk="0" hangingPunct="0">
              <a:defRPr>
                <a:solidFill>
                  <a:schemeClr val="tx1"/>
                </a:solidFill>
                <a:latin typeface="Arial" panose="020B0604020202020204" pitchFamily="34" charset="0"/>
              </a:defRPr>
            </a:lvl1pPr>
            <a:lvl2pPr marL="762715" indent="-293351" defTabSz="990877" eaLnBrk="0" hangingPunct="0">
              <a:defRPr>
                <a:solidFill>
                  <a:schemeClr val="tx1"/>
                </a:solidFill>
                <a:latin typeface="Arial" panose="020B0604020202020204" pitchFamily="34" charset="0"/>
              </a:defRPr>
            </a:lvl2pPr>
            <a:lvl3pPr marL="1173407" indent="-234681" defTabSz="990877" eaLnBrk="0" hangingPunct="0">
              <a:defRPr>
                <a:solidFill>
                  <a:schemeClr val="tx1"/>
                </a:solidFill>
                <a:latin typeface="Arial" panose="020B0604020202020204" pitchFamily="34" charset="0"/>
              </a:defRPr>
            </a:lvl3pPr>
            <a:lvl4pPr marL="1642770" indent="-234681" defTabSz="990877" eaLnBrk="0" hangingPunct="0">
              <a:defRPr>
                <a:solidFill>
                  <a:schemeClr val="tx1"/>
                </a:solidFill>
                <a:latin typeface="Arial" panose="020B0604020202020204" pitchFamily="34" charset="0"/>
              </a:defRPr>
            </a:lvl4pPr>
            <a:lvl5pPr marL="2112133" indent="-234681" defTabSz="990877" eaLnBrk="0" hangingPunct="0">
              <a:defRPr>
                <a:solidFill>
                  <a:schemeClr val="tx1"/>
                </a:solidFill>
                <a:latin typeface="Arial" panose="020B0604020202020204" pitchFamily="34" charset="0"/>
              </a:defRPr>
            </a:lvl5pPr>
            <a:lvl6pPr marL="2581497" indent="-234681" defTabSz="990877" eaLnBrk="0" fontAlgn="base" hangingPunct="0">
              <a:spcBef>
                <a:spcPct val="0"/>
              </a:spcBef>
              <a:spcAft>
                <a:spcPct val="0"/>
              </a:spcAft>
              <a:defRPr>
                <a:solidFill>
                  <a:schemeClr val="tx1"/>
                </a:solidFill>
                <a:latin typeface="Arial" panose="020B0604020202020204" pitchFamily="34" charset="0"/>
              </a:defRPr>
            </a:lvl6pPr>
            <a:lvl7pPr marL="3050859" indent="-234681" defTabSz="990877" eaLnBrk="0" fontAlgn="base" hangingPunct="0">
              <a:spcBef>
                <a:spcPct val="0"/>
              </a:spcBef>
              <a:spcAft>
                <a:spcPct val="0"/>
              </a:spcAft>
              <a:defRPr>
                <a:solidFill>
                  <a:schemeClr val="tx1"/>
                </a:solidFill>
                <a:latin typeface="Arial" panose="020B0604020202020204" pitchFamily="34" charset="0"/>
              </a:defRPr>
            </a:lvl7pPr>
            <a:lvl8pPr marL="3520223" indent="-234681" defTabSz="990877" eaLnBrk="0" fontAlgn="base" hangingPunct="0">
              <a:spcBef>
                <a:spcPct val="0"/>
              </a:spcBef>
              <a:spcAft>
                <a:spcPct val="0"/>
              </a:spcAft>
              <a:defRPr>
                <a:solidFill>
                  <a:schemeClr val="tx1"/>
                </a:solidFill>
                <a:latin typeface="Arial" panose="020B0604020202020204" pitchFamily="34" charset="0"/>
              </a:defRPr>
            </a:lvl8pPr>
            <a:lvl9pPr marL="3989585" indent="-234681" defTabSz="99087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ED126A-D32C-4F45-854A-459FB97454FF}" type="slidenum">
              <a:rPr lang="en-US">
                <a:latin typeface="Times New Roman" panose="02020603050405020304" pitchFamily="18" charset="0"/>
              </a:rPr>
              <a:pPr eaLnBrk="1" hangingPunct="1"/>
              <a:t>27</a:t>
            </a:fld>
            <a:endParaRPr lang="en-US">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0437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248" eaLnBrk="0" hangingPunct="0">
              <a:defRPr>
                <a:solidFill>
                  <a:schemeClr val="tx1"/>
                </a:solidFill>
                <a:latin typeface="Arial" panose="020B0604020202020204" pitchFamily="34" charset="0"/>
              </a:defRPr>
            </a:lvl1pPr>
            <a:lvl2pPr marL="762715" indent="-293351" defTabSz="989248" eaLnBrk="0" hangingPunct="0">
              <a:defRPr>
                <a:solidFill>
                  <a:schemeClr val="tx1"/>
                </a:solidFill>
                <a:latin typeface="Arial" panose="020B0604020202020204" pitchFamily="34" charset="0"/>
              </a:defRPr>
            </a:lvl2pPr>
            <a:lvl3pPr marL="1173407" indent="-234681" defTabSz="989248" eaLnBrk="0" hangingPunct="0">
              <a:defRPr>
                <a:solidFill>
                  <a:schemeClr val="tx1"/>
                </a:solidFill>
                <a:latin typeface="Arial" panose="020B0604020202020204" pitchFamily="34" charset="0"/>
              </a:defRPr>
            </a:lvl3pPr>
            <a:lvl4pPr marL="1642770" indent="-234681" defTabSz="989248" eaLnBrk="0" hangingPunct="0">
              <a:defRPr>
                <a:solidFill>
                  <a:schemeClr val="tx1"/>
                </a:solidFill>
                <a:latin typeface="Arial" panose="020B0604020202020204" pitchFamily="34" charset="0"/>
              </a:defRPr>
            </a:lvl4pPr>
            <a:lvl5pPr marL="2112133" indent="-234681" defTabSz="989248" eaLnBrk="0" hangingPunct="0">
              <a:defRPr>
                <a:solidFill>
                  <a:schemeClr val="tx1"/>
                </a:solidFill>
                <a:latin typeface="Arial" panose="020B0604020202020204" pitchFamily="34" charset="0"/>
              </a:defRPr>
            </a:lvl5pPr>
            <a:lvl6pPr marL="2581497" indent="-234681" defTabSz="989248" eaLnBrk="0" fontAlgn="base" hangingPunct="0">
              <a:spcBef>
                <a:spcPct val="0"/>
              </a:spcBef>
              <a:spcAft>
                <a:spcPct val="0"/>
              </a:spcAft>
              <a:defRPr>
                <a:solidFill>
                  <a:schemeClr val="tx1"/>
                </a:solidFill>
                <a:latin typeface="Arial" panose="020B0604020202020204" pitchFamily="34" charset="0"/>
              </a:defRPr>
            </a:lvl6pPr>
            <a:lvl7pPr marL="3050859" indent="-234681" defTabSz="989248" eaLnBrk="0" fontAlgn="base" hangingPunct="0">
              <a:spcBef>
                <a:spcPct val="0"/>
              </a:spcBef>
              <a:spcAft>
                <a:spcPct val="0"/>
              </a:spcAft>
              <a:defRPr>
                <a:solidFill>
                  <a:schemeClr val="tx1"/>
                </a:solidFill>
                <a:latin typeface="Arial" panose="020B0604020202020204" pitchFamily="34" charset="0"/>
              </a:defRPr>
            </a:lvl7pPr>
            <a:lvl8pPr marL="3520223" indent="-234681" defTabSz="989248" eaLnBrk="0" fontAlgn="base" hangingPunct="0">
              <a:spcBef>
                <a:spcPct val="0"/>
              </a:spcBef>
              <a:spcAft>
                <a:spcPct val="0"/>
              </a:spcAft>
              <a:defRPr>
                <a:solidFill>
                  <a:schemeClr val="tx1"/>
                </a:solidFill>
                <a:latin typeface="Arial" panose="020B0604020202020204" pitchFamily="34" charset="0"/>
              </a:defRPr>
            </a:lvl8pPr>
            <a:lvl9pPr marL="3989585" indent="-234681" defTabSz="98924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FC52EE-349C-434D-8AED-5C9685893318}" type="slidenum">
              <a:rPr lang="en-US">
                <a:latin typeface="Times New Roman" panose="02020603050405020304" pitchFamily="18" charset="0"/>
              </a:rPr>
              <a:pPr eaLnBrk="1" hangingPunct="1"/>
              <a:t>13</a:t>
            </a:fld>
            <a:endParaRPr lang="en-US">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690493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731" eaLnBrk="0" hangingPunct="0">
              <a:defRPr>
                <a:solidFill>
                  <a:schemeClr val="tx1"/>
                </a:solidFill>
                <a:latin typeface="Arial" panose="020B0604020202020204" pitchFamily="34" charset="0"/>
              </a:defRPr>
            </a:lvl1pPr>
            <a:lvl2pPr marL="721451" indent="-277482" defTabSz="935731" eaLnBrk="0" hangingPunct="0">
              <a:defRPr>
                <a:solidFill>
                  <a:schemeClr val="tx1"/>
                </a:solidFill>
                <a:latin typeface="Arial" panose="020B0604020202020204" pitchFamily="34" charset="0"/>
              </a:defRPr>
            </a:lvl2pPr>
            <a:lvl3pPr marL="1109926" indent="-221986" defTabSz="935731" eaLnBrk="0" hangingPunct="0">
              <a:defRPr>
                <a:solidFill>
                  <a:schemeClr val="tx1"/>
                </a:solidFill>
                <a:latin typeface="Arial" panose="020B0604020202020204" pitchFamily="34" charset="0"/>
              </a:defRPr>
            </a:lvl3pPr>
            <a:lvl4pPr marL="1553895" indent="-221986" defTabSz="935731" eaLnBrk="0" hangingPunct="0">
              <a:defRPr>
                <a:solidFill>
                  <a:schemeClr val="tx1"/>
                </a:solidFill>
                <a:latin typeface="Arial" panose="020B0604020202020204" pitchFamily="34" charset="0"/>
              </a:defRPr>
            </a:lvl4pPr>
            <a:lvl5pPr marL="1997868" indent="-221986" defTabSz="935731" eaLnBrk="0" hangingPunct="0">
              <a:defRPr>
                <a:solidFill>
                  <a:schemeClr val="tx1"/>
                </a:solidFill>
                <a:latin typeface="Arial" panose="020B0604020202020204" pitchFamily="34" charset="0"/>
              </a:defRPr>
            </a:lvl5pPr>
            <a:lvl6pPr marL="2441837" indent="-221986" defTabSz="935731" eaLnBrk="0" fontAlgn="base" hangingPunct="0">
              <a:spcBef>
                <a:spcPct val="0"/>
              </a:spcBef>
              <a:spcAft>
                <a:spcPct val="0"/>
              </a:spcAft>
              <a:defRPr>
                <a:solidFill>
                  <a:schemeClr val="tx1"/>
                </a:solidFill>
                <a:latin typeface="Arial" panose="020B0604020202020204" pitchFamily="34" charset="0"/>
              </a:defRPr>
            </a:lvl6pPr>
            <a:lvl7pPr marL="2885809" indent="-221986" defTabSz="935731" eaLnBrk="0" fontAlgn="base" hangingPunct="0">
              <a:spcBef>
                <a:spcPct val="0"/>
              </a:spcBef>
              <a:spcAft>
                <a:spcPct val="0"/>
              </a:spcAft>
              <a:defRPr>
                <a:solidFill>
                  <a:schemeClr val="tx1"/>
                </a:solidFill>
                <a:latin typeface="Arial" panose="020B0604020202020204" pitchFamily="34" charset="0"/>
              </a:defRPr>
            </a:lvl7pPr>
            <a:lvl8pPr marL="3329777" indent="-221986" defTabSz="935731" eaLnBrk="0" fontAlgn="base" hangingPunct="0">
              <a:spcBef>
                <a:spcPct val="0"/>
              </a:spcBef>
              <a:spcAft>
                <a:spcPct val="0"/>
              </a:spcAft>
              <a:defRPr>
                <a:solidFill>
                  <a:schemeClr val="tx1"/>
                </a:solidFill>
                <a:latin typeface="Arial" panose="020B0604020202020204" pitchFamily="34" charset="0"/>
              </a:defRPr>
            </a:lvl8pPr>
            <a:lvl9pPr marL="3773749" indent="-221986" defTabSz="93573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870E2D-11BF-4903-B01C-6FE2955954A7}" type="slidenum">
              <a:rPr lang="en-US">
                <a:latin typeface="Times New Roman" panose="02020603050405020304" pitchFamily="18" charset="0"/>
              </a:rPr>
              <a:pPr eaLnBrk="1" hangingPunct="1"/>
              <a:t>14</a:t>
            </a:fld>
            <a:endParaRPr lang="en-US">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825095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731" eaLnBrk="0" hangingPunct="0">
              <a:defRPr>
                <a:solidFill>
                  <a:schemeClr val="tx1"/>
                </a:solidFill>
                <a:latin typeface="Arial" panose="020B0604020202020204" pitchFamily="34" charset="0"/>
              </a:defRPr>
            </a:lvl1pPr>
            <a:lvl2pPr marL="721451" indent="-277482" defTabSz="935731" eaLnBrk="0" hangingPunct="0">
              <a:defRPr>
                <a:solidFill>
                  <a:schemeClr val="tx1"/>
                </a:solidFill>
                <a:latin typeface="Arial" panose="020B0604020202020204" pitchFamily="34" charset="0"/>
              </a:defRPr>
            </a:lvl2pPr>
            <a:lvl3pPr marL="1109926" indent="-221986" defTabSz="935731" eaLnBrk="0" hangingPunct="0">
              <a:defRPr>
                <a:solidFill>
                  <a:schemeClr val="tx1"/>
                </a:solidFill>
                <a:latin typeface="Arial" panose="020B0604020202020204" pitchFamily="34" charset="0"/>
              </a:defRPr>
            </a:lvl3pPr>
            <a:lvl4pPr marL="1553895" indent="-221986" defTabSz="935731" eaLnBrk="0" hangingPunct="0">
              <a:defRPr>
                <a:solidFill>
                  <a:schemeClr val="tx1"/>
                </a:solidFill>
                <a:latin typeface="Arial" panose="020B0604020202020204" pitchFamily="34" charset="0"/>
              </a:defRPr>
            </a:lvl4pPr>
            <a:lvl5pPr marL="1997868" indent="-221986" defTabSz="935731" eaLnBrk="0" hangingPunct="0">
              <a:defRPr>
                <a:solidFill>
                  <a:schemeClr val="tx1"/>
                </a:solidFill>
                <a:latin typeface="Arial" panose="020B0604020202020204" pitchFamily="34" charset="0"/>
              </a:defRPr>
            </a:lvl5pPr>
            <a:lvl6pPr marL="2441837" indent="-221986" defTabSz="935731" eaLnBrk="0" fontAlgn="base" hangingPunct="0">
              <a:spcBef>
                <a:spcPct val="0"/>
              </a:spcBef>
              <a:spcAft>
                <a:spcPct val="0"/>
              </a:spcAft>
              <a:defRPr>
                <a:solidFill>
                  <a:schemeClr val="tx1"/>
                </a:solidFill>
                <a:latin typeface="Arial" panose="020B0604020202020204" pitchFamily="34" charset="0"/>
              </a:defRPr>
            </a:lvl6pPr>
            <a:lvl7pPr marL="2885809" indent="-221986" defTabSz="935731" eaLnBrk="0" fontAlgn="base" hangingPunct="0">
              <a:spcBef>
                <a:spcPct val="0"/>
              </a:spcBef>
              <a:spcAft>
                <a:spcPct val="0"/>
              </a:spcAft>
              <a:defRPr>
                <a:solidFill>
                  <a:schemeClr val="tx1"/>
                </a:solidFill>
                <a:latin typeface="Arial" panose="020B0604020202020204" pitchFamily="34" charset="0"/>
              </a:defRPr>
            </a:lvl7pPr>
            <a:lvl8pPr marL="3329777" indent="-221986" defTabSz="935731" eaLnBrk="0" fontAlgn="base" hangingPunct="0">
              <a:spcBef>
                <a:spcPct val="0"/>
              </a:spcBef>
              <a:spcAft>
                <a:spcPct val="0"/>
              </a:spcAft>
              <a:defRPr>
                <a:solidFill>
                  <a:schemeClr val="tx1"/>
                </a:solidFill>
                <a:latin typeface="Arial" panose="020B0604020202020204" pitchFamily="34" charset="0"/>
              </a:defRPr>
            </a:lvl8pPr>
            <a:lvl9pPr marL="3773749" indent="-221986" defTabSz="93573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16F9A1-027C-4E00-978B-1C96D3074AD6}" type="slidenum">
              <a:rPr lang="en-US">
                <a:latin typeface="Times New Roman" panose="02020603050405020304" pitchFamily="18" charset="0"/>
              </a:rPr>
              <a:pPr eaLnBrk="1" hangingPunct="1"/>
              <a:t>15</a:t>
            </a:fld>
            <a:endParaRPr lang="en-US">
              <a:latin typeface="Times New Roman" panose="02020603050405020304"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39852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731" eaLnBrk="0" hangingPunct="0">
              <a:defRPr>
                <a:solidFill>
                  <a:schemeClr val="tx1"/>
                </a:solidFill>
                <a:latin typeface="Arial" panose="020B0604020202020204" pitchFamily="34" charset="0"/>
              </a:defRPr>
            </a:lvl1pPr>
            <a:lvl2pPr marL="721451" indent="-277482" defTabSz="935731" eaLnBrk="0" hangingPunct="0">
              <a:defRPr>
                <a:solidFill>
                  <a:schemeClr val="tx1"/>
                </a:solidFill>
                <a:latin typeface="Arial" panose="020B0604020202020204" pitchFamily="34" charset="0"/>
              </a:defRPr>
            </a:lvl2pPr>
            <a:lvl3pPr marL="1109926" indent="-221986" defTabSz="935731" eaLnBrk="0" hangingPunct="0">
              <a:defRPr>
                <a:solidFill>
                  <a:schemeClr val="tx1"/>
                </a:solidFill>
                <a:latin typeface="Arial" panose="020B0604020202020204" pitchFamily="34" charset="0"/>
              </a:defRPr>
            </a:lvl3pPr>
            <a:lvl4pPr marL="1553895" indent="-221986" defTabSz="935731" eaLnBrk="0" hangingPunct="0">
              <a:defRPr>
                <a:solidFill>
                  <a:schemeClr val="tx1"/>
                </a:solidFill>
                <a:latin typeface="Arial" panose="020B0604020202020204" pitchFamily="34" charset="0"/>
              </a:defRPr>
            </a:lvl4pPr>
            <a:lvl5pPr marL="1997868" indent="-221986" defTabSz="935731" eaLnBrk="0" hangingPunct="0">
              <a:defRPr>
                <a:solidFill>
                  <a:schemeClr val="tx1"/>
                </a:solidFill>
                <a:latin typeface="Arial" panose="020B0604020202020204" pitchFamily="34" charset="0"/>
              </a:defRPr>
            </a:lvl5pPr>
            <a:lvl6pPr marL="2441837" indent="-221986" defTabSz="935731" eaLnBrk="0" fontAlgn="base" hangingPunct="0">
              <a:spcBef>
                <a:spcPct val="0"/>
              </a:spcBef>
              <a:spcAft>
                <a:spcPct val="0"/>
              </a:spcAft>
              <a:defRPr>
                <a:solidFill>
                  <a:schemeClr val="tx1"/>
                </a:solidFill>
                <a:latin typeface="Arial" panose="020B0604020202020204" pitchFamily="34" charset="0"/>
              </a:defRPr>
            </a:lvl6pPr>
            <a:lvl7pPr marL="2885809" indent="-221986" defTabSz="935731" eaLnBrk="0" fontAlgn="base" hangingPunct="0">
              <a:spcBef>
                <a:spcPct val="0"/>
              </a:spcBef>
              <a:spcAft>
                <a:spcPct val="0"/>
              </a:spcAft>
              <a:defRPr>
                <a:solidFill>
                  <a:schemeClr val="tx1"/>
                </a:solidFill>
                <a:latin typeface="Arial" panose="020B0604020202020204" pitchFamily="34" charset="0"/>
              </a:defRPr>
            </a:lvl7pPr>
            <a:lvl8pPr marL="3329777" indent="-221986" defTabSz="935731" eaLnBrk="0" fontAlgn="base" hangingPunct="0">
              <a:spcBef>
                <a:spcPct val="0"/>
              </a:spcBef>
              <a:spcAft>
                <a:spcPct val="0"/>
              </a:spcAft>
              <a:defRPr>
                <a:solidFill>
                  <a:schemeClr val="tx1"/>
                </a:solidFill>
                <a:latin typeface="Arial" panose="020B0604020202020204" pitchFamily="34" charset="0"/>
              </a:defRPr>
            </a:lvl8pPr>
            <a:lvl9pPr marL="3773749" indent="-221986" defTabSz="93573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71869B0-2865-437C-988A-F6830093F4E8}" type="slidenum">
              <a:rPr lang="en-US">
                <a:latin typeface="Times New Roman" panose="02020603050405020304" pitchFamily="18" charset="0"/>
              </a:rPr>
              <a:pPr eaLnBrk="1" hangingPunct="1"/>
              <a:t>16</a:t>
            </a:fld>
            <a:endParaRPr lang="en-US">
              <a:latin typeface="Times New Roman" panose="02020603050405020304"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694654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731" eaLnBrk="0" hangingPunct="0">
              <a:defRPr>
                <a:solidFill>
                  <a:schemeClr val="tx1"/>
                </a:solidFill>
                <a:latin typeface="Arial" panose="020B0604020202020204" pitchFamily="34" charset="0"/>
              </a:defRPr>
            </a:lvl1pPr>
            <a:lvl2pPr marL="721451" indent="-277482" defTabSz="935731" eaLnBrk="0" hangingPunct="0">
              <a:defRPr>
                <a:solidFill>
                  <a:schemeClr val="tx1"/>
                </a:solidFill>
                <a:latin typeface="Arial" panose="020B0604020202020204" pitchFamily="34" charset="0"/>
              </a:defRPr>
            </a:lvl2pPr>
            <a:lvl3pPr marL="1109926" indent="-221986" defTabSz="935731" eaLnBrk="0" hangingPunct="0">
              <a:defRPr>
                <a:solidFill>
                  <a:schemeClr val="tx1"/>
                </a:solidFill>
                <a:latin typeface="Arial" panose="020B0604020202020204" pitchFamily="34" charset="0"/>
              </a:defRPr>
            </a:lvl3pPr>
            <a:lvl4pPr marL="1553895" indent="-221986" defTabSz="935731" eaLnBrk="0" hangingPunct="0">
              <a:defRPr>
                <a:solidFill>
                  <a:schemeClr val="tx1"/>
                </a:solidFill>
                <a:latin typeface="Arial" panose="020B0604020202020204" pitchFamily="34" charset="0"/>
              </a:defRPr>
            </a:lvl4pPr>
            <a:lvl5pPr marL="1997868" indent="-221986" defTabSz="935731" eaLnBrk="0" hangingPunct="0">
              <a:defRPr>
                <a:solidFill>
                  <a:schemeClr val="tx1"/>
                </a:solidFill>
                <a:latin typeface="Arial" panose="020B0604020202020204" pitchFamily="34" charset="0"/>
              </a:defRPr>
            </a:lvl5pPr>
            <a:lvl6pPr marL="2441837" indent="-221986" defTabSz="935731" eaLnBrk="0" fontAlgn="base" hangingPunct="0">
              <a:spcBef>
                <a:spcPct val="0"/>
              </a:spcBef>
              <a:spcAft>
                <a:spcPct val="0"/>
              </a:spcAft>
              <a:defRPr>
                <a:solidFill>
                  <a:schemeClr val="tx1"/>
                </a:solidFill>
                <a:latin typeface="Arial" panose="020B0604020202020204" pitchFamily="34" charset="0"/>
              </a:defRPr>
            </a:lvl6pPr>
            <a:lvl7pPr marL="2885809" indent="-221986" defTabSz="935731" eaLnBrk="0" fontAlgn="base" hangingPunct="0">
              <a:spcBef>
                <a:spcPct val="0"/>
              </a:spcBef>
              <a:spcAft>
                <a:spcPct val="0"/>
              </a:spcAft>
              <a:defRPr>
                <a:solidFill>
                  <a:schemeClr val="tx1"/>
                </a:solidFill>
                <a:latin typeface="Arial" panose="020B0604020202020204" pitchFamily="34" charset="0"/>
              </a:defRPr>
            </a:lvl7pPr>
            <a:lvl8pPr marL="3329777" indent="-221986" defTabSz="935731" eaLnBrk="0" fontAlgn="base" hangingPunct="0">
              <a:spcBef>
                <a:spcPct val="0"/>
              </a:spcBef>
              <a:spcAft>
                <a:spcPct val="0"/>
              </a:spcAft>
              <a:defRPr>
                <a:solidFill>
                  <a:schemeClr val="tx1"/>
                </a:solidFill>
                <a:latin typeface="Arial" panose="020B0604020202020204" pitchFamily="34" charset="0"/>
              </a:defRPr>
            </a:lvl8pPr>
            <a:lvl9pPr marL="3773749" indent="-221986" defTabSz="93573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7B05A3-521D-4B5E-8DE6-B1D123CB2C89}" type="slidenum">
              <a:rPr lang="en-US">
                <a:latin typeface="Times New Roman" panose="02020603050405020304" pitchFamily="18" charset="0"/>
              </a:rPr>
              <a:pPr eaLnBrk="1" hangingPunct="1"/>
              <a:t>17</a:t>
            </a:fld>
            <a:endParaRPr lang="en-US">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82207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731" eaLnBrk="0" hangingPunct="0">
              <a:defRPr>
                <a:solidFill>
                  <a:schemeClr val="tx1"/>
                </a:solidFill>
                <a:latin typeface="Arial" panose="020B0604020202020204" pitchFamily="34" charset="0"/>
              </a:defRPr>
            </a:lvl1pPr>
            <a:lvl2pPr marL="721451" indent="-277482" defTabSz="935731" eaLnBrk="0" hangingPunct="0">
              <a:defRPr>
                <a:solidFill>
                  <a:schemeClr val="tx1"/>
                </a:solidFill>
                <a:latin typeface="Arial" panose="020B0604020202020204" pitchFamily="34" charset="0"/>
              </a:defRPr>
            </a:lvl2pPr>
            <a:lvl3pPr marL="1109926" indent="-221986" defTabSz="935731" eaLnBrk="0" hangingPunct="0">
              <a:defRPr>
                <a:solidFill>
                  <a:schemeClr val="tx1"/>
                </a:solidFill>
                <a:latin typeface="Arial" panose="020B0604020202020204" pitchFamily="34" charset="0"/>
              </a:defRPr>
            </a:lvl3pPr>
            <a:lvl4pPr marL="1553895" indent="-221986" defTabSz="935731" eaLnBrk="0" hangingPunct="0">
              <a:defRPr>
                <a:solidFill>
                  <a:schemeClr val="tx1"/>
                </a:solidFill>
                <a:latin typeface="Arial" panose="020B0604020202020204" pitchFamily="34" charset="0"/>
              </a:defRPr>
            </a:lvl4pPr>
            <a:lvl5pPr marL="1997868" indent="-221986" defTabSz="935731" eaLnBrk="0" hangingPunct="0">
              <a:defRPr>
                <a:solidFill>
                  <a:schemeClr val="tx1"/>
                </a:solidFill>
                <a:latin typeface="Arial" panose="020B0604020202020204" pitchFamily="34" charset="0"/>
              </a:defRPr>
            </a:lvl5pPr>
            <a:lvl6pPr marL="2441837" indent="-221986" defTabSz="935731" eaLnBrk="0" fontAlgn="base" hangingPunct="0">
              <a:spcBef>
                <a:spcPct val="0"/>
              </a:spcBef>
              <a:spcAft>
                <a:spcPct val="0"/>
              </a:spcAft>
              <a:defRPr>
                <a:solidFill>
                  <a:schemeClr val="tx1"/>
                </a:solidFill>
                <a:latin typeface="Arial" panose="020B0604020202020204" pitchFamily="34" charset="0"/>
              </a:defRPr>
            </a:lvl6pPr>
            <a:lvl7pPr marL="2885809" indent="-221986" defTabSz="935731" eaLnBrk="0" fontAlgn="base" hangingPunct="0">
              <a:spcBef>
                <a:spcPct val="0"/>
              </a:spcBef>
              <a:spcAft>
                <a:spcPct val="0"/>
              </a:spcAft>
              <a:defRPr>
                <a:solidFill>
                  <a:schemeClr val="tx1"/>
                </a:solidFill>
                <a:latin typeface="Arial" panose="020B0604020202020204" pitchFamily="34" charset="0"/>
              </a:defRPr>
            </a:lvl7pPr>
            <a:lvl8pPr marL="3329777" indent="-221986" defTabSz="935731" eaLnBrk="0" fontAlgn="base" hangingPunct="0">
              <a:spcBef>
                <a:spcPct val="0"/>
              </a:spcBef>
              <a:spcAft>
                <a:spcPct val="0"/>
              </a:spcAft>
              <a:defRPr>
                <a:solidFill>
                  <a:schemeClr val="tx1"/>
                </a:solidFill>
                <a:latin typeface="Arial" panose="020B0604020202020204" pitchFamily="34" charset="0"/>
              </a:defRPr>
            </a:lvl8pPr>
            <a:lvl9pPr marL="3773749" indent="-221986" defTabSz="935731"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16823C-298E-47F1-B828-3CB613101AFD}" type="slidenum">
              <a:rPr lang="en-US">
                <a:latin typeface="Times New Roman" panose="02020603050405020304" pitchFamily="18" charset="0"/>
              </a:rPr>
              <a:pPr eaLnBrk="1" hangingPunct="1"/>
              <a:t>18</a:t>
            </a:fld>
            <a:endParaRPr lang="en-US">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8216088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877" eaLnBrk="0" hangingPunct="0">
              <a:defRPr>
                <a:solidFill>
                  <a:schemeClr val="tx1"/>
                </a:solidFill>
                <a:latin typeface="Arial" panose="020B0604020202020204" pitchFamily="34" charset="0"/>
              </a:defRPr>
            </a:lvl1pPr>
            <a:lvl2pPr marL="762715" indent="-293351" defTabSz="990877" eaLnBrk="0" hangingPunct="0">
              <a:defRPr>
                <a:solidFill>
                  <a:schemeClr val="tx1"/>
                </a:solidFill>
                <a:latin typeface="Arial" panose="020B0604020202020204" pitchFamily="34" charset="0"/>
              </a:defRPr>
            </a:lvl2pPr>
            <a:lvl3pPr marL="1173407" indent="-234681" defTabSz="990877" eaLnBrk="0" hangingPunct="0">
              <a:defRPr>
                <a:solidFill>
                  <a:schemeClr val="tx1"/>
                </a:solidFill>
                <a:latin typeface="Arial" panose="020B0604020202020204" pitchFamily="34" charset="0"/>
              </a:defRPr>
            </a:lvl3pPr>
            <a:lvl4pPr marL="1642770" indent="-234681" defTabSz="990877" eaLnBrk="0" hangingPunct="0">
              <a:defRPr>
                <a:solidFill>
                  <a:schemeClr val="tx1"/>
                </a:solidFill>
                <a:latin typeface="Arial" panose="020B0604020202020204" pitchFamily="34" charset="0"/>
              </a:defRPr>
            </a:lvl4pPr>
            <a:lvl5pPr marL="2112133" indent="-234681" defTabSz="990877" eaLnBrk="0" hangingPunct="0">
              <a:defRPr>
                <a:solidFill>
                  <a:schemeClr val="tx1"/>
                </a:solidFill>
                <a:latin typeface="Arial" panose="020B0604020202020204" pitchFamily="34" charset="0"/>
              </a:defRPr>
            </a:lvl5pPr>
            <a:lvl6pPr marL="2581497" indent="-234681" defTabSz="990877" eaLnBrk="0" fontAlgn="base" hangingPunct="0">
              <a:spcBef>
                <a:spcPct val="0"/>
              </a:spcBef>
              <a:spcAft>
                <a:spcPct val="0"/>
              </a:spcAft>
              <a:defRPr>
                <a:solidFill>
                  <a:schemeClr val="tx1"/>
                </a:solidFill>
                <a:latin typeface="Arial" panose="020B0604020202020204" pitchFamily="34" charset="0"/>
              </a:defRPr>
            </a:lvl6pPr>
            <a:lvl7pPr marL="3050859" indent="-234681" defTabSz="990877" eaLnBrk="0" fontAlgn="base" hangingPunct="0">
              <a:spcBef>
                <a:spcPct val="0"/>
              </a:spcBef>
              <a:spcAft>
                <a:spcPct val="0"/>
              </a:spcAft>
              <a:defRPr>
                <a:solidFill>
                  <a:schemeClr val="tx1"/>
                </a:solidFill>
                <a:latin typeface="Arial" panose="020B0604020202020204" pitchFamily="34" charset="0"/>
              </a:defRPr>
            </a:lvl7pPr>
            <a:lvl8pPr marL="3520223" indent="-234681" defTabSz="990877" eaLnBrk="0" fontAlgn="base" hangingPunct="0">
              <a:spcBef>
                <a:spcPct val="0"/>
              </a:spcBef>
              <a:spcAft>
                <a:spcPct val="0"/>
              </a:spcAft>
              <a:defRPr>
                <a:solidFill>
                  <a:schemeClr val="tx1"/>
                </a:solidFill>
                <a:latin typeface="Arial" panose="020B0604020202020204" pitchFamily="34" charset="0"/>
              </a:defRPr>
            </a:lvl8pPr>
            <a:lvl9pPr marL="3989585" indent="-234681" defTabSz="99087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1E3847-5C5F-47AC-87E9-5AC89305EB99}" type="slidenum">
              <a:rPr lang="en-US">
                <a:latin typeface="Times New Roman" panose="02020603050405020304" pitchFamily="18" charset="0"/>
              </a:rPr>
              <a:pPr eaLnBrk="1" hangingPunct="1"/>
              <a:t>20</a:t>
            </a:fld>
            <a:endParaRPr lang="en-US">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188374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877" eaLnBrk="0" hangingPunct="0">
              <a:defRPr>
                <a:solidFill>
                  <a:schemeClr val="tx1"/>
                </a:solidFill>
                <a:latin typeface="Arial" panose="020B0604020202020204" pitchFamily="34" charset="0"/>
              </a:defRPr>
            </a:lvl1pPr>
            <a:lvl2pPr marL="762715" indent="-293351" defTabSz="990877" eaLnBrk="0" hangingPunct="0">
              <a:defRPr>
                <a:solidFill>
                  <a:schemeClr val="tx1"/>
                </a:solidFill>
                <a:latin typeface="Arial" panose="020B0604020202020204" pitchFamily="34" charset="0"/>
              </a:defRPr>
            </a:lvl2pPr>
            <a:lvl3pPr marL="1173407" indent="-234681" defTabSz="990877" eaLnBrk="0" hangingPunct="0">
              <a:defRPr>
                <a:solidFill>
                  <a:schemeClr val="tx1"/>
                </a:solidFill>
                <a:latin typeface="Arial" panose="020B0604020202020204" pitchFamily="34" charset="0"/>
              </a:defRPr>
            </a:lvl3pPr>
            <a:lvl4pPr marL="1642770" indent="-234681" defTabSz="990877" eaLnBrk="0" hangingPunct="0">
              <a:defRPr>
                <a:solidFill>
                  <a:schemeClr val="tx1"/>
                </a:solidFill>
                <a:latin typeface="Arial" panose="020B0604020202020204" pitchFamily="34" charset="0"/>
              </a:defRPr>
            </a:lvl4pPr>
            <a:lvl5pPr marL="2112133" indent="-234681" defTabSz="990877" eaLnBrk="0" hangingPunct="0">
              <a:defRPr>
                <a:solidFill>
                  <a:schemeClr val="tx1"/>
                </a:solidFill>
                <a:latin typeface="Arial" panose="020B0604020202020204" pitchFamily="34" charset="0"/>
              </a:defRPr>
            </a:lvl5pPr>
            <a:lvl6pPr marL="2581497" indent="-234681" defTabSz="990877" eaLnBrk="0" fontAlgn="base" hangingPunct="0">
              <a:spcBef>
                <a:spcPct val="0"/>
              </a:spcBef>
              <a:spcAft>
                <a:spcPct val="0"/>
              </a:spcAft>
              <a:defRPr>
                <a:solidFill>
                  <a:schemeClr val="tx1"/>
                </a:solidFill>
                <a:latin typeface="Arial" panose="020B0604020202020204" pitchFamily="34" charset="0"/>
              </a:defRPr>
            </a:lvl6pPr>
            <a:lvl7pPr marL="3050859" indent="-234681" defTabSz="990877" eaLnBrk="0" fontAlgn="base" hangingPunct="0">
              <a:spcBef>
                <a:spcPct val="0"/>
              </a:spcBef>
              <a:spcAft>
                <a:spcPct val="0"/>
              </a:spcAft>
              <a:defRPr>
                <a:solidFill>
                  <a:schemeClr val="tx1"/>
                </a:solidFill>
                <a:latin typeface="Arial" panose="020B0604020202020204" pitchFamily="34" charset="0"/>
              </a:defRPr>
            </a:lvl7pPr>
            <a:lvl8pPr marL="3520223" indent="-234681" defTabSz="990877" eaLnBrk="0" fontAlgn="base" hangingPunct="0">
              <a:spcBef>
                <a:spcPct val="0"/>
              </a:spcBef>
              <a:spcAft>
                <a:spcPct val="0"/>
              </a:spcAft>
              <a:defRPr>
                <a:solidFill>
                  <a:schemeClr val="tx1"/>
                </a:solidFill>
                <a:latin typeface="Arial" panose="020B0604020202020204" pitchFamily="34" charset="0"/>
              </a:defRPr>
            </a:lvl8pPr>
            <a:lvl9pPr marL="3989585" indent="-234681" defTabSz="99087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D76343-4BC9-47B3-B777-541B0759457D}" type="slidenum">
              <a:rPr lang="en-US">
                <a:latin typeface="Times New Roman" panose="02020603050405020304" pitchFamily="18" charset="0"/>
              </a:rPr>
              <a:pPr eaLnBrk="1" hangingPunct="1"/>
              <a:t>21</a:t>
            </a:fld>
            <a:endParaRPr lang="en-US">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68678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5658CF2-1600-4F96-B866-C57CE661044A}"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4F09EC89-2F9C-49A3-AD3B-FA74BE9FCBA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0B1E80AC-C1F4-446D-92EE-A31EAA861803}"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fld id="{5F468071-6476-4279-B909-3CCAAF7FAFE3}"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23AE553-820C-4036-8103-D25FAC26871F}" type="slidenum">
              <a:rPr lang="en-US"/>
              <a:pPr/>
              <a:t>‹#›</a:t>
            </a:fld>
            <a:endParaRPr lang="en-US"/>
          </a:p>
        </p:txBody>
      </p:sp>
    </p:spTree>
    <p:extLst>
      <p:ext uri="{BB962C8B-B14F-4D97-AF65-F5344CB8AC3E}">
        <p14:creationId xmlns:p14="http://schemas.microsoft.com/office/powerpoint/2010/main" val="1930722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4BD8367-0E6F-4E63-811C-4D0CC46762D5}"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BDD32726-A911-4BD4-96D4-02BECB6604AD}"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E364F901-019E-4281-BEA4-418A8F80C8C2}"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EC68ABBF-1322-4E75-B1E7-B163D4859EB9}"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72D20D55-96F9-4F0E-AE17-4AB234633580}"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1E9AA682-99E6-48D7-8885-5F8DF010C91E}"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943230B-EC52-48FE-881F-CE1677816C29}"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276C3E4-3020-430A-8999-10618C273125}"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7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87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6023524-D787-48A1-B75E-828301C7FA7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6.wmf"/><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5.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7.w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7.vml"/><Relationship Id="rId5" Type="http://schemas.openxmlformats.org/officeDocument/2006/relationships/image" Target="../media/image9.wmf"/><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9.vml"/><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3.wmf"/><Relationship Id="rId2" Type="http://schemas.openxmlformats.org/officeDocument/2006/relationships/slideLayout" Target="../slideLayouts/slideLayout12.xml"/><Relationship Id="rId1" Type="http://schemas.openxmlformats.org/officeDocument/2006/relationships/vmlDrawing" Target="../drawings/vmlDrawing11.vml"/><Relationship Id="rId6" Type="http://schemas.openxmlformats.org/officeDocument/2006/relationships/oleObject" Target="../embeddings/oleObject14.bin"/><Relationship Id="rId5" Type="http://schemas.openxmlformats.org/officeDocument/2006/relationships/image" Target="../media/image12.emf"/><Relationship Id="rId4" Type="http://schemas.openxmlformats.org/officeDocument/2006/relationships/oleObject" Target="../embeddings/oleObject13.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5.wmf"/><Relationship Id="rId2" Type="http://schemas.openxmlformats.org/officeDocument/2006/relationships/slideLayout" Target="../slideLayouts/slideLayout13.xml"/><Relationship Id="rId1" Type="http://schemas.openxmlformats.org/officeDocument/2006/relationships/vmlDrawing" Target="../drawings/vmlDrawing12.vml"/><Relationship Id="rId6" Type="http://schemas.openxmlformats.org/officeDocument/2006/relationships/oleObject" Target="../embeddings/oleObject16.bin"/><Relationship Id="rId5" Type="http://schemas.openxmlformats.org/officeDocument/2006/relationships/image" Target="../media/image14.wmf"/><Relationship Id="rId4" Type="http://schemas.openxmlformats.org/officeDocument/2006/relationships/oleObject" Target="../embeddings/oleObject15.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322676D5-CB5F-4351-AF1E-D47228B93552}" type="slidenum">
              <a:rPr lang="en-US"/>
              <a:pPr/>
              <a:t>1</a:t>
            </a:fld>
            <a:endParaRPr lang="en-US"/>
          </a:p>
        </p:txBody>
      </p:sp>
      <p:sp>
        <p:nvSpPr>
          <p:cNvPr id="4099" name="Rectangle 2"/>
          <p:cNvSpPr>
            <a:spLocks noGrp="1" noChangeArrowheads="1"/>
          </p:cNvSpPr>
          <p:nvPr>
            <p:ph type="ctrTitle"/>
          </p:nvPr>
        </p:nvSpPr>
        <p:spPr>
          <a:xfrm>
            <a:off x="685800" y="685800"/>
            <a:ext cx="7772400" cy="1143000"/>
          </a:xfrm>
        </p:spPr>
        <p:txBody>
          <a:bodyPr/>
          <a:lstStyle/>
          <a:p>
            <a:pPr eaLnBrk="1" hangingPunct="1"/>
            <a:r>
              <a:rPr lang="en-US" dirty="0">
                <a:latin typeface="Arial Unicode MS" pitchFamily="34" charset="-128"/>
              </a:rPr>
              <a:t>STAT J515 </a:t>
            </a:r>
            <a:br>
              <a:rPr lang="en-US" dirty="0">
                <a:latin typeface="Arial Unicode MS" pitchFamily="34" charset="-128"/>
              </a:rPr>
            </a:br>
            <a:r>
              <a:rPr lang="en-US" i="1" dirty="0">
                <a:latin typeface="Arial Unicode MS" pitchFamily="34" charset="-128"/>
              </a:rPr>
              <a:t>Lecture 23</a:t>
            </a:r>
            <a:br>
              <a:rPr lang="en-US" i="1" dirty="0">
                <a:latin typeface="Arial Unicode MS" pitchFamily="34" charset="-128"/>
              </a:rPr>
            </a:br>
            <a:r>
              <a:rPr lang="en-US" dirty="0">
                <a:latin typeface="Arial Unicode MS" pitchFamily="34" charset="-128"/>
              </a:rPr>
              <a:t>November 12, 2019</a:t>
            </a:r>
          </a:p>
        </p:txBody>
      </p:sp>
      <p:sp>
        <p:nvSpPr>
          <p:cNvPr id="4100" name="Rectangle 3"/>
          <p:cNvSpPr>
            <a:spLocks noGrp="1" noChangeArrowheads="1"/>
          </p:cNvSpPr>
          <p:nvPr>
            <p:ph type="subTitle" idx="1"/>
          </p:nvPr>
        </p:nvSpPr>
        <p:spPr>
          <a:xfrm>
            <a:off x="1066800" y="3048000"/>
            <a:ext cx="7010400" cy="2514600"/>
          </a:xfrm>
        </p:spPr>
        <p:txBody>
          <a:bodyPr/>
          <a:lstStyle/>
          <a:p>
            <a:pPr eaLnBrk="1" hangingPunct="1"/>
            <a:r>
              <a:rPr lang="en-US" b="1" dirty="0">
                <a:latin typeface="Arial Unicode MS" pitchFamily="34" charset="-128"/>
              </a:rPr>
              <a:t>Originally prepared by Brian Habing</a:t>
            </a:r>
          </a:p>
          <a:p>
            <a:pPr eaLnBrk="1" hangingPunct="1"/>
            <a:r>
              <a:rPr lang="en-US" b="1" dirty="0">
                <a:latin typeface="Arial Unicode MS" pitchFamily="34" charset="-128"/>
              </a:rPr>
              <a:t>Department of Statistics</a:t>
            </a:r>
          </a:p>
          <a:p>
            <a:pPr eaLnBrk="1" hangingPunct="1"/>
            <a:r>
              <a:rPr lang="en-US" b="1" dirty="0">
                <a:latin typeface="Arial Unicode MS" pitchFamily="34" charset="-128"/>
              </a:rPr>
              <a:t>University of South Carolina</a:t>
            </a:r>
          </a:p>
          <a:p>
            <a:pPr eaLnBrk="1" hangingPunct="1"/>
            <a:endParaRPr lang="en-US" b="1" dirty="0">
              <a:latin typeface="Arial Unicode MS" pitchFamily="34" charset="-128"/>
            </a:endParaRPr>
          </a:p>
          <a:p>
            <a:pPr eaLnBrk="1" hangingPunct="1"/>
            <a:r>
              <a:rPr lang="en-US" sz="2000" b="1" i="1" dirty="0"/>
              <a:t>Redistribution of these slides without permission </a:t>
            </a:r>
            <a:br>
              <a:rPr lang="en-US" sz="2000" b="1" i="1" dirty="0"/>
            </a:br>
            <a:r>
              <a:rPr lang="en-US" sz="2000" b="1" i="1" dirty="0"/>
              <a:t>is a violation of copyright law.</a:t>
            </a:r>
            <a:endParaRPr lang="en-US" sz="2000" b="1" dirty="0">
              <a:latin typeface="Arial Unicode MS" pitchFamily="34" charset="-128"/>
            </a:endParaRPr>
          </a:p>
          <a:p>
            <a:pPr eaLnBrk="1" hangingPunct="1"/>
            <a:endParaRPr lang="en-US" b="1" dirty="0">
              <a:latin typeface="Arial Unicode MS" pitchFamily="34" charset="-128"/>
            </a:endParaRPr>
          </a:p>
          <a:p>
            <a:pPr eaLnBrk="1" hangingPunct="1"/>
            <a:endParaRPr lang="en-US" sz="2800" dirty="0">
              <a:solidFill>
                <a:srgbClr val="653146"/>
              </a:solidFill>
              <a:latin typeface="Arial Unicode MS" pitchFamily="34" charset="-128"/>
            </a:endParaRPr>
          </a:p>
        </p:txBody>
      </p:sp>
    </p:spTree>
    <p:extLst>
      <p:ext uri="{BB962C8B-B14F-4D97-AF65-F5344CB8AC3E}">
        <p14:creationId xmlns:p14="http://schemas.microsoft.com/office/powerpoint/2010/main" val="340076184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320515" name="Rectangle 3"/>
          <p:cNvSpPr>
            <a:spLocks noGrp="1" noChangeArrowheads="1"/>
          </p:cNvSpPr>
          <p:nvPr>
            <p:ph type="body" sz="half" idx="1"/>
          </p:nvPr>
        </p:nvSpPr>
        <p:spPr>
          <a:xfrm>
            <a:off x="0" y="1217613"/>
            <a:ext cx="9144000" cy="5640387"/>
          </a:xfrm>
        </p:spPr>
        <p:txBody>
          <a:bodyPr/>
          <a:lstStyle/>
          <a:p>
            <a:pPr>
              <a:buFontTx/>
              <a:buNone/>
            </a:pPr>
            <a:r>
              <a:rPr lang="en-US" dirty="0">
                <a:latin typeface="Arial Unicode MS" panose="020B0604020202020204" pitchFamily="34" charset="-128"/>
              </a:rPr>
              <a:t>Given two </a:t>
            </a:r>
            <a:r>
              <a:rPr lang="en-US" dirty="0" err="1">
                <a:latin typeface="Arial Unicode MS" panose="020B0604020202020204" pitchFamily="34" charset="-128"/>
              </a:rPr>
              <a:t>iid</a:t>
            </a:r>
            <a:r>
              <a:rPr lang="en-US" dirty="0">
                <a:latin typeface="Arial Unicode MS" panose="020B0604020202020204" pitchFamily="34" charset="-128"/>
              </a:rPr>
              <a:t> samples from normal populations that have equal variances and are independent of each other: </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r>
              <a:rPr lang="en-US" dirty="0">
                <a:latin typeface="Arial Unicode MS" panose="020B0604020202020204" pitchFamily="34" charset="-128"/>
              </a:rPr>
              <a:t>where </a:t>
            </a:r>
          </a:p>
          <a:p>
            <a:pPr>
              <a:buFontTx/>
              <a:buNone/>
            </a:pPr>
            <a:endParaRPr lang="en-US" dirty="0">
              <a:latin typeface="Arial Unicode MS" panose="020B0604020202020204" pitchFamily="34" charset="-128"/>
            </a:endParaRPr>
          </a:p>
          <a:p>
            <a:pPr>
              <a:buFontTx/>
              <a:buNone/>
            </a:pPr>
            <a:r>
              <a:rPr lang="en-US" dirty="0">
                <a:latin typeface="Arial Unicode MS" panose="020B0604020202020204" pitchFamily="34" charset="-128"/>
              </a:rPr>
              <a:t>This relationship is fairly robust to non-normality.</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graphicFrame>
        <p:nvGraphicFramePr>
          <p:cNvPr id="45060" name="Object 2"/>
          <p:cNvGraphicFramePr>
            <a:graphicFrameLocks noGrp="1" noChangeAspect="1"/>
          </p:cNvGraphicFramePr>
          <p:nvPr>
            <p:ph sz="quarter" idx="2"/>
          </p:nvPr>
        </p:nvGraphicFramePr>
        <p:xfrm>
          <a:off x="3119438" y="2463800"/>
          <a:ext cx="5805487" cy="2087563"/>
        </p:xfrm>
        <a:graphic>
          <a:graphicData uri="http://schemas.openxmlformats.org/presentationml/2006/ole">
            <mc:AlternateContent xmlns:mc="http://schemas.openxmlformats.org/markup-compatibility/2006">
              <mc:Choice xmlns:v="urn:schemas-microsoft-com:vml" Requires="v">
                <p:oleObj spid="_x0000_s126000" name="Equation" r:id="rId3" imgW="1942920" imgH="698400" progId="Equation.3">
                  <p:embed/>
                </p:oleObj>
              </mc:Choice>
              <mc:Fallback>
                <p:oleObj name="Equation" r:id="rId3" imgW="1942920" imgH="698400" progId="Equation.3">
                  <p:embed/>
                  <p:pic>
                    <p:nvPicPr>
                      <p:cNvPr id="0" name=""/>
                      <p:cNvPicPr>
                        <a:picLocks noChangeAspect="1" noChangeArrowheads="1"/>
                      </p:cNvPicPr>
                      <p:nvPr/>
                    </p:nvPicPr>
                    <p:blipFill>
                      <a:blip r:embed="rId4"/>
                      <a:srcRect/>
                      <a:stretch>
                        <a:fillRect/>
                      </a:stretch>
                    </p:blipFill>
                    <p:spPr bwMode="auto">
                      <a:xfrm>
                        <a:off x="3119438" y="2463800"/>
                        <a:ext cx="5805487"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1" name="Object 3"/>
          <p:cNvGraphicFramePr>
            <a:graphicFrameLocks noChangeAspect="1"/>
          </p:cNvGraphicFramePr>
          <p:nvPr/>
        </p:nvGraphicFramePr>
        <p:xfrm>
          <a:off x="2492375" y="4902200"/>
          <a:ext cx="4292600" cy="1254125"/>
        </p:xfrm>
        <a:graphic>
          <a:graphicData uri="http://schemas.openxmlformats.org/presentationml/2006/ole">
            <mc:AlternateContent xmlns:mc="http://schemas.openxmlformats.org/markup-compatibility/2006">
              <mc:Choice xmlns:v="urn:schemas-microsoft-com:vml" Requires="v">
                <p:oleObj spid="_x0000_s126001" name="Equation" r:id="rId5" imgW="1625400" imgH="457200" progId="Equation.3">
                  <p:embed/>
                </p:oleObj>
              </mc:Choice>
              <mc:Fallback>
                <p:oleObj name="Equation" r:id="rId5" imgW="1625400" imgH="457200" progId="Equation.3">
                  <p:embed/>
                  <p:pic>
                    <p:nvPicPr>
                      <p:cNvPr id="0" name=""/>
                      <p:cNvPicPr>
                        <a:picLocks noChangeAspect="1" noChangeArrowheads="1"/>
                      </p:cNvPicPr>
                      <p:nvPr/>
                    </p:nvPicPr>
                    <p:blipFill>
                      <a:blip r:embed="rId6"/>
                      <a:srcRect/>
                      <a:stretch>
                        <a:fillRect/>
                      </a:stretch>
                    </p:blipFill>
                    <p:spPr bwMode="auto">
                      <a:xfrm>
                        <a:off x="2492375" y="4902200"/>
                        <a:ext cx="4292600"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799261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0515">
                                            <p:txEl>
                                              <p:pRg st="0" end="0"/>
                                            </p:txEl>
                                          </p:spTgt>
                                        </p:tgtEl>
                                        <p:attrNameLst>
                                          <p:attrName>style.visibility</p:attrName>
                                        </p:attrNameLst>
                                      </p:cBhvr>
                                      <p:to>
                                        <p:strVal val="visible"/>
                                      </p:to>
                                    </p:set>
                                    <p:anim calcmode="lin" valueType="num">
                                      <p:cBhvr additive="base">
                                        <p:cTn id="7" dur="500" fill="hold"/>
                                        <p:tgtEl>
                                          <p:spTgt spid="320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0515">
                                            <p:txEl>
                                              <p:pRg st="5" end="5"/>
                                            </p:txEl>
                                          </p:spTgt>
                                        </p:tgtEl>
                                        <p:attrNameLst>
                                          <p:attrName>style.visibility</p:attrName>
                                        </p:attrNameLst>
                                      </p:cBhvr>
                                      <p:to>
                                        <p:strVal val="visible"/>
                                      </p:to>
                                    </p:set>
                                    <p:anim calcmode="lin" valueType="num">
                                      <p:cBhvr additive="base">
                                        <p:cTn id="13" dur="500" fill="hold"/>
                                        <p:tgtEl>
                                          <p:spTgt spid="320515">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05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0515">
                                            <p:txEl>
                                              <p:pRg st="7" end="7"/>
                                            </p:txEl>
                                          </p:spTgt>
                                        </p:tgtEl>
                                        <p:attrNameLst>
                                          <p:attrName>style.visibility</p:attrName>
                                        </p:attrNameLst>
                                      </p:cBhvr>
                                      <p:to>
                                        <p:strVal val="visible"/>
                                      </p:to>
                                    </p:set>
                                    <p:anim calcmode="lin" valueType="num">
                                      <p:cBhvr additive="base">
                                        <p:cTn id="19" dur="500" fill="hold"/>
                                        <p:tgtEl>
                                          <p:spTgt spid="320515">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051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11</a:t>
            </a:fld>
            <a:endParaRPr lang="en-US"/>
          </a:p>
        </p:txBody>
      </p:sp>
      <p:sp>
        <p:nvSpPr>
          <p:cNvPr id="22531" name="Rectangle 2"/>
          <p:cNvSpPr>
            <a:spLocks noGrp="1" noChangeArrowheads="1"/>
          </p:cNvSpPr>
          <p:nvPr>
            <p:ph type="title"/>
          </p:nvPr>
        </p:nvSpPr>
        <p:spPr>
          <a:xfrm>
            <a:off x="0" y="0"/>
            <a:ext cx="9144000" cy="1143000"/>
          </a:xfrm>
        </p:spPr>
        <p:txBody>
          <a:bodyPr/>
          <a:lstStyle/>
          <a:p>
            <a:pPr eaLnBrk="1" hangingPunct="1"/>
            <a:r>
              <a:rPr lang="en-US" b="1" dirty="0"/>
              <a:t>The Problem of Multiple Comparisons</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endParaRPr lang="en-US" sz="2800" dirty="0"/>
          </a:p>
        </p:txBody>
      </p:sp>
    </p:spTree>
    <p:extLst>
      <p:ext uri="{BB962C8B-B14F-4D97-AF65-F5344CB8AC3E}">
        <p14:creationId xmlns:p14="http://schemas.microsoft.com/office/powerpoint/2010/main" val="30061045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370237-02B2-47DC-8819-31E53FBA5B7C}" type="slidenum">
              <a:rPr lang="en-US"/>
              <a:pPr eaLnBrk="1" hangingPunct="1"/>
              <a:t>12</a:t>
            </a:fld>
            <a:endParaRPr lang="en-US"/>
          </a:p>
        </p:txBody>
      </p:sp>
      <p:sp>
        <p:nvSpPr>
          <p:cNvPr id="2052" name="Rectangle 2"/>
          <p:cNvSpPr>
            <a:spLocks noGrp="1" noChangeArrowheads="1"/>
          </p:cNvSpPr>
          <p:nvPr>
            <p:ph type="title"/>
          </p:nvPr>
        </p:nvSpPr>
        <p:spPr>
          <a:xfrm>
            <a:off x="685800" y="0"/>
            <a:ext cx="7772400" cy="1143000"/>
          </a:xfrm>
        </p:spPr>
        <p:txBody>
          <a:bodyPr/>
          <a:lstStyle/>
          <a:p>
            <a:r>
              <a:rPr lang="en-US">
                <a:latin typeface="Arial Unicode MS" panose="020B0604020202020204" pitchFamily="34" charset="-128"/>
              </a:rPr>
              <a:t>Chi-Squared Distribution</a:t>
            </a:r>
          </a:p>
        </p:txBody>
      </p:sp>
      <p:sp>
        <p:nvSpPr>
          <p:cNvPr id="342019"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05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055" name="Text Box 5"/>
          <p:cNvSpPr txBox="1">
            <a:spLocks noChangeArrowheads="1"/>
          </p:cNvSpPr>
          <p:nvPr/>
        </p:nvSpPr>
        <p:spPr bwMode="auto">
          <a:xfrm>
            <a:off x="381000" y="1447800"/>
            <a:ext cx="8382000" cy="521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a:t>Let Z</a:t>
            </a:r>
            <a:r>
              <a:rPr lang="en-US" sz="3200" baseline="-25000"/>
              <a:t>1</a:t>
            </a:r>
            <a:r>
              <a:rPr lang="en-US" sz="3200"/>
              <a:t>, Z</a:t>
            </a:r>
            <a:r>
              <a:rPr lang="en-US" sz="3200" baseline="-25000"/>
              <a:t>2</a:t>
            </a:r>
            <a:r>
              <a:rPr lang="en-US" sz="3200"/>
              <a:t>, … Z</a:t>
            </a:r>
            <a:r>
              <a:rPr lang="en-US" sz="3200" i="1" baseline="-25000"/>
              <a:t>n</a:t>
            </a:r>
            <a:r>
              <a:rPr lang="en-US" sz="3200"/>
              <a:t> be independent standard normal random variables.  Then</a:t>
            </a:r>
          </a:p>
          <a:p>
            <a:pPr eaLnBrk="1" hangingPunct="1">
              <a:spcBef>
                <a:spcPct val="50000"/>
              </a:spcBef>
            </a:pPr>
            <a:endParaRPr lang="en-US" sz="3200"/>
          </a:p>
          <a:p>
            <a:pPr eaLnBrk="1" hangingPunct="1">
              <a:spcBef>
                <a:spcPct val="50000"/>
              </a:spcBef>
            </a:pPr>
            <a:endParaRPr lang="en-US" sz="3200"/>
          </a:p>
          <a:p>
            <a:pPr eaLnBrk="1" hangingPunct="1">
              <a:spcBef>
                <a:spcPct val="50000"/>
              </a:spcBef>
            </a:pPr>
            <a:endParaRPr lang="en-US" sz="3200"/>
          </a:p>
          <a:p>
            <a:pPr eaLnBrk="1" hangingPunct="1">
              <a:spcBef>
                <a:spcPct val="50000"/>
              </a:spcBef>
            </a:pPr>
            <a:r>
              <a:rPr lang="en-US" sz="3200"/>
              <a:t>has a Chi-squared distribution with </a:t>
            </a:r>
            <a:r>
              <a:rPr lang="en-US" sz="3200" i="1"/>
              <a:t>n</a:t>
            </a:r>
            <a:r>
              <a:rPr lang="en-US" sz="3200"/>
              <a:t> degrees of freedom.</a:t>
            </a:r>
          </a:p>
          <a:p>
            <a:pPr eaLnBrk="1" hangingPunct="1">
              <a:spcBef>
                <a:spcPct val="50000"/>
              </a:spcBef>
            </a:pPr>
            <a:endParaRPr lang="en-US" sz="3200"/>
          </a:p>
        </p:txBody>
      </p:sp>
      <p:graphicFrame>
        <p:nvGraphicFramePr>
          <p:cNvPr id="2050" name="Object 2"/>
          <p:cNvGraphicFramePr>
            <a:graphicFrameLocks noGrp="1" noChangeAspect="1"/>
          </p:cNvGraphicFramePr>
          <p:nvPr>
            <p:ph sz="half" idx="2"/>
          </p:nvPr>
        </p:nvGraphicFramePr>
        <p:xfrm>
          <a:off x="3581400" y="2514600"/>
          <a:ext cx="1822450" cy="2011363"/>
        </p:xfrm>
        <a:graphic>
          <a:graphicData uri="http://schemas.openxmlformats.org/presentationml/2006/ole">
            <mc:AlternateContent xmlns:mc="http://schemas.openxmlformats.org/markup-compatibility/2006">
              <mc:Choice xmlns:v="urn:schemas-microsoft-com:vml" Requires="v">
                <p:oleObj spid="_x0000_s118809" name="Equation" r:id="rId4" imgW="406080" imgH="431640" progId="Equation.3">
                  <p:embed/>
                </p:oleObj>
              </mc:Choice>
              <mc:Fallback>
                <p:oleObj name="Equation" r:id="rId4" imgW="40608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2514600"/>
                        <a:ext cx="1822450" cy="2011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5314504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2019">
                                            <p:txEl>
                                              <p:pRg st="0" end="0"/>
                                            </p:txEl>
                                          </p:spTgt>
                                        </p:tgtEl>
                                        <p:attrNameLst>
                                          <p:attrName>style.visibility</p:attrName>
                                        </p:attrNameLst>
                                      </p:cBhvr>
                                      <p:to>
                                        <p:strVal val="visible"/>
                                      </p:to>
                                    </p:set>
                                    <p:anim calcmode="lin" valueType="num">
                                      <p:cBhvr additive="base">
                                        <p:cTn id="7" dur="500" fill="hold"/>
                                        <p:tgtEl>
                                          <p:spTgt spid="342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20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1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B3BDAD-DD0A-41B1-B773-ACAEB36C96C3}" type="slidenum">
              <a:rPr lang="en-US"/>
              <a:pPr eaLnBrk="1" hangingPunct="1"/>
              <a:t>13</a:t>
            </a:fld>
            <a:endParaRPr lang="en-US"/>
          </a:p>
        </p:txBody>
      </p:sp>
      <p:sp>
        <p:nvSpPr>
          <p:cNvPr id="10245" name="Rectangle 2"/>
          <p:cNvSpPr>
            <a:spLocks noGrp="1" noChangeArrowheads="1"/>
          </p:cNvSpPr>
          <p:nvPr>
            <p:ph type="title"/>
          </p:nvPr>
        </p:nvSpPr>
        <p:spPr>
          <a:xfrm>
            <a:off x="685800" y="0"/>
            <a:ext cx="7772400" cy="1143000"/>
          </a:xfrm>
        </p:spPr>
        <p:txBody>
          <a:bodyPr/>
          <a:lstStyle/>
          <a:p>
            <a:pPr eaLnBrk="1" hangingPunct="1"/>
            <a:r>
              <a:rPr lang="en-US" b="1" i="1" dirty="0">
                <a:latin typeface="Arial Unicode MS" panose="020B0604020202020204" pitchFamily="34" charset="-128"/>
              </a:rPr>
              <a:t>Fact </a:t>
            </a:r>
            <a:endParaRPr lang="en-US" b="1" dirty="0">
              <a:latin typeface="Arial Unicode MS" panose="020B0604020202020204" pitchFamily="34" charset="-128"/>
            </a:endParaRP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1024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10248" name="Text Box 5"/>
          <p:cNvSpPr txBox="1">
            <a:spLocks noChangeArrowheads="1"/>
          </p:cNvSpPr>
          <p:nvPr/>
        </p:nvSpPr>
        <p:spPr bwMode="auto">
          <a:xfrm>
            <a:off x="0" y="990600"/>
            <a:ext cx="91440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Let X</a:t>
            </a:r>
            <a:r>
              <a:rPr lang="en-US" sz="3200" baseline="-25000" dirty="0"/>
              <a:t>1</a:t>
            </a:r>
            <a:r>
              <a:rPr lang="en-US" sz="3200" dirty="0"/>
              <a:t>, X</a:t>
            </a:r>
            <a:r>
              <a:rPr lang="en-US" sz="3200" baseline="-25000" dirty="0"/>
              <a:t>2</a:t>
            </a:r>
            <a:r>
              <a:rPr lang="en-US" sz="3200" dirty="0"/>
              <a:t>, … </a:t>
            </a:r>
            <a:r>
              <a:rPr lang="en-US" sz="3200" dirty="0" err="1"/>
              <a:t>X</a:t>
            </a:r>
            <a:r>
              <a:rPr lang="en-US" sz="3200" i="1" baseline="-25000" dirty="0" err="1"/>
              <a:t>m</a:t>
            </a:r>
            <a:r>
              <a:rPr lang="en-US" sz="3200" dirty="0"/>
              <a:t> be independent standard normal random variables with mean </a:t>
            </a:r>
            <a:r>
              <a:rPr lang="en-US" sz="3200" dirty="0">
                <a:latin typeface="Symbol" panose="05050102010706020507" pitchFamily="18" charset="2"/>
              </a:rPr>
              <a:t>m</a:t>
            </a:r>
            <a:r>
              <a:rPr lang="en-US" sz="3200" dirty="0"/>
              <a:t> and </a:t>
            </a:r>
            <a:r>
              <a:rPr lang="en-US" sz="3200" dirty="0" err="1"/>
              <a:t>sd</a:t>
            </a:r>
            <a:r>
              <a:rPr lang="en-US" sz="3200" dirty="0"/>
              <a:t> </a:t>
            </a:r>
            <a:r>
              <a:rPr lang="en-US" sz="3200" dirty="0">
                <a:latin typeface="Symbol" panose="05050102010706020507" pitchFamily="18" charset="2"/>
              </a:rPr>
              <a:t>s</a:t>
            </a:r>
            <a:r>
              <a:rPr lang="en-US" sz="3200" baseline="-25000" dirty="0"/>
              <a:t>.   </a:t>
            </a:r>
            <a:r>
              <a:rPr lang="en-US" sz="2400" dirty="0"/>
              <a:t> </a:t>
            </a:r>
            <a:r>
              <a:rPr lang="en-US" sz="3200" dirty="0"/>
              <a:t>  </a:t>
            </a:r>
          </a:p>
          <a:p>
            <a:pPr eaLnBrk="1" hangingPunct="1">
              <a:spcBef>
                <a:spcPct val="50000"/>
              </a:spcBef>
            </a:pPr>
            <a:r>
              <a:rPr lang="en-US" sz="3200" dirty="0"/>
              <a:t>Then     is N(</a:t>
            </a:r>
            <a:r>
              <a:rPr lang="en-US" sz="3200" dirty="0">
                <a:latin typeface="Symbol" panose="05050102010706020507" pitchFamily="18" charset="2"/>
              </a:rPr>
              <a:t>m</a:t>
            </a:r>
            <a:r>
              <a:rPr lang="en-US" sz="3200" dirty="0"/>
              <a:t>,</a:t>
            </a:r>
            <a:r>
              <a:rPr lang="en-US" sz="3200" dirty="0">
                <a:latin typeface="Symbol" panose="05050102010706020507" pitchFamily="18" charset="2"/>
              </a:rPr>
              <a:t>s</a:t>
            </a:r>
            <a:r>
              <a:rPr lang="en-US" sz="3200" baseline="30000" dirty="0"/>
              <a:t>2</a:t>
            </a:r>
            <a:r>
              <a:rPr lang="en-US" sz="3200" dirty="0"/>
              <a:t>/n),</a:t>
            </a:r>
          </a:p>
          <a:p>
            <a:pPr eaLnBrk="1" hangingPunct="1">
              <a:spcBef>
                <a:spcPct val="50000"/>
              </a:spcBef>
            </a:pPr>
            <a:r>
              <a:rPr lang="en-US" sz="3200" dirty="0"/>
              <a:t>	(n-1)s</a:t>
            </a:r>
            <a:r>
              <a:rPr lang="en-US" sz="3200" baseline="30000" dirty="0"/>
              <a:t>2</a:t>
            </a:r>
            <a:r>
              <a:rPr lang="en-US" sz="3200" dirty="0"/>
              <a:t>/</a:t>
            </a:r>
            <a:r>
              <a:rPr lang="en-US" sz="3200" dirty="0">
                <a:latin typeface="Symbol" panose="05050102010706020507" pitchFamily="18" charset="2"/>
              </a:rPr>
              <a:t>s</a:t>
            </a:r>
            <a:r>
              <a:rPr lang="en-US" sz="3200" baseline="30000" dirty="0"/>
              <a:t>2</a:t>
            </a:r>
            <a:r>
              <a:rPr lang="en-US" sz="3200" dirty="0"/>
              <a:t> is </a:t>
            </a:r>
            <a:r>
              <a:rPr lang="en-US" sz="3200" dirty="0">
                <a:latin typeface="Symbol" panose="05050102010706020507" pitchFamily="18" charset="2"/>
              </a:rPr>
              <a:t>c</a:t>
            </a:r>
            <a:r>
              <a:rPr lang="en-US" sz="3200" baseline="30000" dirty="0"/>
              <a:t>2</a:t>
            </a:r>
            <a:r>
              <a:rPr lang="en-US" sz="3200" baseline="-25000" dirty="0"/>
              <a:t>df=n-1</a:t>
            </a:r>
            <a:r>
              <a:rPr lang="en-US" sz="3200" dirty="0"/>
              <a:t>,</a:t>
            </a:r>
          </a:p>
          <a:p>
            <a:pPr eaLnBrk="1" hangingPunct="1">
              <a:spcBef>
                <a:spcPct val="50000"/>
              </a:spcBef>
            </a:pPr>
            <a:r>
              <a:rPr lang="en-US" sz="3200" dirty="0"/>
              <a:t>and       </a:t>
            </a:r>
            <a:r>
              <a:rPr lang="en-US" sz="3200" dirty="0" err="1"/>
              <a:t>and</a:t>
            </a:r>
            <a:r>
              <a:rPr lang="en-US" sz="3200" dirty="0"/>
              <a:t> s</a:t>
            </a:r>
            <a:r>
              <a:rPr lang="en-US" sz="3200" baseline="-25000" dirty="0"/>
              <a:t>X</a:t>
            </a:r>
            <a:r>
              <a:rPr lang="en-US" sz="3200" baseline="30000" dirty="0"/>
              <a:t>2</a:t>
            </a:r>
            <a:r>
              <a:rPr lang="en-US" sz="3200" dirty="0"/>
              <a:t> are independent.       </a:t>
            </a:r>
          </a:p>
          <a:p>
            <a:pPr eaLnBrk="1" hangingPunct="1">
              <a:spcBef>
                <a:spcPct val="50000"/>
              </a:spcBef>
            </a:pPr>
            <a:endParaRPr lang="en-US" sz="3200" dirty="0"/>
          </a:p>
          <a:p>
            <a:pPr eaLnBrk="1" hangingPunct="1">
              <a:spcBef>
                <a:spcPct val="50000"/>
              </a:spcBef>
            </a:pPr>
            <a:endParaRPr lang="en-US" sz="3200" dirty="0"/>
          </a:p>
        </p:txBody>
      </p:sp>
      <p:graphicFrame>
        <p:nvGraphicFramePr>
          <p:cNvPr id="10242" name="Object 3"/>
          <p:cNvGraphicFramePr>
            <a:graphicFrameLocks noChangeAspect="1"/>
          </p:cNvGraphicFramePr>
          <p:nvPr/>
        </p:nvGraphicFramePr>
        <p:xfrm>
          <a:off x="1066800" y="2286000"/>
          <a:ext cx="444500" cy="476250"/>
        </p:xfrm>
        <a:graphic>
          <a:graphicData uri="http://schemas.openxmlformats.org/presentationml/2006/ole">
            <mc:AlternateContent xmlns:mc="http://schemas.openxmlformats.org/markup-compatibility/2006">
              <mc:Choice xmlns:v="urn:schemas-microsoft-com:vml" Requires="v">
                <p:oleObj spid="_x0000_s119856" name="Equation" r:id="rId4" imgW="177480" imgH="190440" progId="Equation.3">
                  <p:embed/>
                </p:oleObj>
              </mc:Choice>
              <mc:Fallback>
                <p:oleObj name="Equation" r:id="rId4" imgW="177480" imgH="190440" progId="Equation.3">
                  <p:embed/>
                  <p:pic>
                    <p:nvPicPr>
                      <p:cNvPr id="0" name=""/>
                      <p:cNvPicPr>
                        <a:picLocks noChangeAspect="1" noChangeArrowheads="1"/>
                      </p:cNvPicPr>
                      <p:nvPr/>
                    </p:nvPicPr>
                    <p:blipFill>
                      <a:blip r:embed="rId5"/>
                      <a:srcRect/>
                      <a:stretch>
                        <a:fillRect/>
                      </a:stretch>
                    </p:blipFill>
                    <p:spPr bwMode="auto">
                      <a:xfrm>
                        <a:off x="1066800" y="2286000"/>
                        <a:ext cx="444500" cy="476250"/>
                      </a:xfrm>
                      <a:prstGeom prst="rect">
                        <a:avLst/>
                      </a:prstGeom>
                      <a:noFill/>
                      <a:ln>
                        <a:noFill/>
                      </a:ln>
                      <a:effectLst/>
                    </p:spPr>
                  </p:pic>
                </p:oleObj>
              </mc:Fallback>
            </mc:AlternateContent>
          </a:graphicData>
        </a:graphic>
      </p:graphicFrame>
      <p:graphicFrame>
        <p:nvGraphicFramePr>
          <p:cNvPr id="10243" name="Object 5"/>
          <p:cNvGraphicFramePr>
            <a:graphicFrameLocks noChangeAspect="1"/>
          </p:cNvGraphicFramePr>
          <p:nvPr/>
        </p:nvGraphicFramePr>
        <p:xfrm>
          <a:off x="901700" y="3702050"/>
          <a:ext cx="508000" cy="544286"/>
        </p:xfrm>
        <a:graphic>
          <a:graphicData uri="http://schemas.openxmlformats.org/presentationml/2006/ole">
            <mc:AlternateContent xmlns:mc="http://schemas.openxmlformats.org/markup-compatibility/2006">
              <mc:Choice xmlns:v="urn:schemas-microsoft-com:vml" Requires="v">
                <p:oleObj spid="_x0000_s119857" name="Equation" r:id="rId6" imgW="177480" imgH="190440" progId="Equation.3">
                  <p:embed/>
                </p:oleObj>
              </mc:Choice>
              <mc:Fallback>
                <p:oleObj name="Equation" r:id="rId6" imgW="177480" imgH="190440" progId="Equation.3">
                  <p:embed/>
                  <p:pic>
                    <p:nvPicPr>
                      <p:cNvPr id="0" name=""/>
                      <p:cNvPicPr>
                        <a:picLocks noChangeAspect="1" noChangeArrowheads="1"/>
                      </p:cNvPicPr>
                      <p:nvPr/>
                    </p:nvPicPr>
                    <p:blipFill>
                      <a:blip r:embed="rId7"/>
                      <a:srcRect/>
                      <a:stretch>
                        <a:fillRect/>
                      </a:stretch>
                    </p:blipFill>
                    <p:spPr bwMode="auto">
                      <a:xfrm>
                        <a:off x="901700" y="3702050"/>
                        <a:ext cx="508000" cy="544286"/>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59523598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91A4CD-3ADA-4C61-8747-38094D029CF7}" type="slidenum">
              <a:rPr lang="en-US"/>
              <a:pPr eaLnBrk="1" hangingPunct="1"/>
              <a:t>14</a:t>
            </a:fld>
            <a:endParaRPr lang="en-US"/>
          </a:p>
        </p:txBody>
      </p:sp>
      <p:sp>
        <p:nvSpPr>
          <p:cNvPr id="3076" name="Rectangle 2"/>
          <p:cNvSpPr>
            <a:spLocks noGrp="1" noChangeArrowheads="1"/>
          </p:cNvSpPr>
          <p:nvPr>
            <p:ph type="title"/>
          </p:nvPr>
        </p:nvSpPr>
        <p:spPr>
          <a:xfrm>
            <a:off x="685800" y="0"/>
            <a:ext cx="7772400" cy="1143000"/>
          </a:xfrm>
        </p:spPr>
        <p:txBody>
          <a:bodyPr/>
          <a:lstStyle/>
          <a:p>
            <a:r>
              <a:rPr lang="en-US">
                <a:latin typeface="Arial Unicode MS" panose="020B0604020202020204" pitchFamily="34" charset="-128"/>
              </a:rPr>
              <a:t>Chi-Squared Distribution</a:t>
            </a:r>
          </a:p>
        </p:txBody>
      </p:sp>
      <p:sp>
        <p:nvSpPr>
          <p:cNvPr id="346115"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3078"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3079" name="Text Box 5"/>
          <p:cNvSpPr txBox="1">
            <a:spLocks noChangeArrowheads="1"/>
          </p:cNvSpPr>
          <p:nvPr/>
        </p:nvSpPr>
        <p:spPr bwMode="auto">
          <a:xfrm>
            <a:off x="380999" y="1042868"/>
            <a:ext cx="8626475"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Let X</a:t>
            </a:r>
            <a:r>
              <a:rPr lang="en-US" sz="3200" baseline="-25000" dirty="0"/>
              <a:t>1</a:t>
            </a:r>
            <a:r>
              <a:rPr lang="en-US" sz="3200" dirty="0"/>
              <a:t>, X</a:t>
            </a:r>
            <a:r>
              <a:rPr lang="en-US" sz="3200" baseline="-25000" dirty="0"/>
              <a:t>2</a:t>
            </a:r>
            <a:r>
              <a:rPr lang="en-US" sz="3200" dirty="0"/>
              <a:t>, … </a:t>
            </a:r>
            <a:r>
              <a:rPr lang="en-US" sz="3200" dirty="0" err="1"/>
              <a:t>X</a:t>
            </a:r>
            <a:r>
              <a:rPr lang="en-US" sz="3200" i="1" baseline="-25000" dirty="0" err="1"/>
              <a:t>n</a:t>
            </a:r>
            <a:r>
              <a:rPr lang="en-US" sz="3200" dirty="0"/>
              <a:t> be </a:t>
            </a:r>
            <a:r>
              <a:rPr lang="en-US" sz="3200" dirty="0" err="1"/>
              <a:t>i.i.d</a:t>
            </a:r>
            <a:r>
              <a:rPr lang="en-US" sz="3200" dirty="0"/>
              <a:t>. normal random variables with mean </a:t>
            </a:r>
            <a:r>
              <a:rPr lang="en-US" sz="3200" dirty="0">
                <a:latin typeface="Symbol" panose="05050102010706020507" pitchFamily="18" charset="2"/>
              </a:rPr>
              <a:t>m</a:t>
            </a:r>
            <a:r>
              <a:rPr lang="en-US" sz="3200" dirty="0"/>
              <a:t> and </a:t>
            </a:r>
            <a:r>
              <a:rPr lang="en-US" sz="3200" dirty="0" err="1"/>
              <a:t>sd</a:t>
            </a:r>
            <a:r>
              <a:rPr lang="en-US" sz="3200" dirty="0"/>
              <a:t> </a:t>
            </a:r>
            <a:r>
              <a:rPr lang="en-US" sz="3200" dirty="0">
                <a:latin typeface="Symbol" panose="05050102010706020507" pitchFamily="18" charset="2"/>
              </a:rPr>
              <a:t>s</a:t>
            </a:r>
            <a:r>
              <a:rPr lang="en-US" sz="3200" dirty="0"/>
              <a:t>: </a:t>
            </a:r>
          </a:p>
          <a:p>
            <a:pPr eaLnBrk="1" hangingPunct="1">
              <a:spcBef>
                <a:spcPct val="50000"/>
              </a:spcBef>
            </a:pPr>
            <a:endParaRPr lang="en-US" sz="3200" dirty="0"/>
          </a:p>
          <a:p>
            <a:pPr eaLnBrk="1" hangingPunct="1">
              <a:spcBef>
                <a:spcPct val="50000"/>
              </a:spcBef>
            </a:pPr>
            <a:endParaRPr lang="en-US" sz="3200" dirty="0"/>
          </a:p>
          <a:p>
            <a:pPr eaLnBrk="1" hangingPunct="1">
              <a:spcBef>
                <a:spcPct val="50000"/>
              </a:spcBef>
            </a:pPr>
            <a:r>
              <a:rPr lang="en-US" sz="3200" dirty="0"/>
              <a:t>has a Chi-squared distribution with </a:t>
            </a:r>
            <a:r>
              <a:rPr lang="en-US" sz="3200" i="1" dirty="0"/>
              <a:t>n-1</a:t>
            </a:r>
            <a:r>
              <a:rPr lang="en-US" sz="3200" dirty="0"/>
              <a:t> degrees of freedom.</a:t>
            </a:r>
          </a:p>
          <a:p>
            <a:pPr eaLnBrk="1" hangingPunct="1">
              <a:spcBef>
                <a:spcPct val="50000"/>
              </a:spcBef>
            </a:pPr>
            <a:endParaRPr lang="en-US" sz="3200" dirty="0"/>
          </a:p>
          <a:p>
            <a:pPr eaLnBrk="1" hangingPunct="1">
              <a:spcBef>
                <a:spcPct val="50000"/>
              </a:spcBef>
            </a:pPr>
            <a:r>
              <a:rPr lang="en-US" sz="3200" dirty="0">
                <a:latin typeface="Arial Unicode MS" panose="020B0604020202020204" pitchFamily="34" charset="-128"/>
              </a:rPr>
              <a:t>This relationship is </a:t>
            </a:r>
            <a:r>
              <a:rPr lang="en-US" sz="3200" b="1" dirty="0">
                <a:latin typeface="Arial Unicode MS" panose="020B0604020202020204" pitchFamily="34" charset="-128"/>
              </a:rPr>
              <a:t>not</a:t>
            </a:r>
            <a:r>
              <a:rPr lang="en-US" sz="3200" dirty="0">
                <a:latin typeface="Arial Unicode MS" panose="020B0604020202020204" pitchFamily="34" charset="-128"/>
              </a:rPr>
              <a:t> robust to non-normality.</a:t>
            </a:r>
            <a:endParaRPr lang="en-US" sz="3200" dirty="0"/>
          </a:p>
          <a:p>
            <a:pPr eaLnBrk="1" hangingPunct="1">
              <a:spcBef>
                <a:spcPct val="50000"/>
              </a:spcBef>
            </a:pPr>
            <a:endParaRPr lang="en-US" sz="3200" dirty="0"/>
          </a:p>
        </p:txBody>
      </p:sp>
      <p:sp>
        <p:nvSpPr>
          <p:cNvPr id="2" name="Content Placeholder 1"/>
          <p:cNvSpPr>
            <a:spLocks noGrp="1"/>
          </p:cNvSpPr>
          <p:nvPr>
            <p:ph sz="half" idx="2"/>
          </p:nvPr>
        </p:nvSpPr>
        <p:spPr/>
        <p:txBody>
          <a:bodyPr/>
          <a:lstStyle/>
          <a:p>
            <a:endParaRPr lang="en-US"/>
          </a:p>
        </p:txBody>
      </p:sp>
      <p:graphicFrame>
        <p:nvGraphicFramePr>
          <p:cNvPr id="9" name="Object 2"/>
          <p:cNvGraphicFramePr>
            <a:graphicFrameLocks noChangeAspect="1"/>
          </p:cNvGraphicFramePr>
          <p:nvPr>
            <p:extLst/>
          </p:nvPr>
        </p:nvGraphicFramePr>
        <p:xfrm>
          <a:off x="2262188" y="2166938"/>
          <a:ext cx="4437062" cy="1627187"/>
        </p:xfrm>
        <a:graphic>
          <a:graphicData uri="http://schemas.openxmlformats.org/presentationml/2006/ole">
            <mc:AlternateContent xmlns:mc="http://schemas.openxmlformats.org/markup-compatibility/2006">
              <mc:Choice xmlns:v="urn:schemas-microsoft-com:vml" Requires="v">
                <p:oleObj spid="_x0000_s120857" name="Equation" r:id="rId4" imgW="1143000" imgH="419040" progId="Equation.3">
                  <p:embed/>
                </p:oleObj>
              </mc:Choice>
              <mc:Fallback>
                <p:oleObj name="Equation" r:id="rId4" imgW="1143000" imgH="419040" progId="Equation.3">
                  <p:embed/>
                  <p:pic>
                    <p:nvPicPr>
                      <p:cNvPr id="0" name=""/>
                      <p:cNvPicPr>
                        <a:picLocks noChangeAspect="1" noChangeArrowheads="1"/>
                      </p:cNvPicPr>
                      <p:nvPr/>
                    </p:nvPicPr>
                    <p:blipFill>
                      <a:blip r:embed="rId5"/>
                      <a:srcRect/>
                      <a:stretch>
                        <a:fillRect/>
                      </a:stretch>
                    </p:blipFill>
                    <p:spPr bwMode="auto">
                      <a:xfrm>
                        <a:off x="2262188" y="2166938"/>
                        <a:ext cx="4437062" cy="162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0762528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6115">
                                            <p:txEl>
                                              <p:pRg st="0" end="0"/>
                                            </p:txEl>
                                          </p:spTgt>
                                        </p:tgtEl>
                                        <p:attrNameLst>
                                          <p:attrName>style.visibility</p:attrName>
                                        </p:attrNameLst>
                                      </p:cBhvr>
                                      <p:to>
                                        <p:strVal val="visible"/>
                                      </p:to>
                                    </p:set>
                                    <p:anim calcmode="lin" valueType="num">
                                      <p:cBhvr additive="base">
                                        <p:cTn id="7" dur="500" fill="hold"/>
                                        <p:tgtEl>
                                          <p:spTgt spid="3461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61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1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CB5708-ADDA-49BA-B75A-057B22FFBF72}" type="slidenum">
              <a:rPr lang="en-US"/>
              <a:pPr eaLnBrk="1" hangingPunct="1"/>
              <a:t>15</a:t>
            </a:fld>
            <a:endParaRPr lang="en-US"/>
          </a:p>
        </p:txBody>
      </p:sp>
      <p:sp>
        <p:nvSpPr>
          <p:cNvPr id="4100" name="Rectangle 2"/>
          <p:cNvSpPr>
            <a:spLocks noGrp="1" noChangeArrowheads="1"/>
          </p:cNvSpPr>
          <p:nvPr>
            <p:ph type="title"/>
          </p:nvPr>
        </p:nvSpPr>
        <p:spPr>
          <a:xfrm>
            <a:off x="685800" y="0"/>
            <a:ext cx="7772400" cy="1143000"/>
          </a:xfrm>
        </p:spPr>
        <p:txBody>
          <a:bodyPr/>
          <a:lstStyle/>
          <a:p>
            <a:r>
              <a:rPr lang="en-US" i="1">
                <a:latin typeface="Arial Unicode MS" panose="020B0604020202020204" pitchFamily="34" charset="-128"/>
              </a:rPr>
              <a:t>t</a:t>
            </a:r>
            <a:r>
              <a:rPr lang="en-US">
                <a:latin typeface="Arial Unicode MS" panose="020B0604020202020204" pitchFamily="34" charset="-128"/>
              </a:rPr>
              <a:t>  Distribution</a:t>
            </a:r>
          </a:p>
        </p:txBody>
      </p:sp>
      <p:sp>
        <p:nvSpPr>
          <p:cNvPr id="348163"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10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4103" name="Text Box 5"/>
          <p:cNvSpPr txBox="1">
            <a:spLocks noChangeArrowheads="1"/>
          </p:cNvSpPr>
          <p:nvPr/>
        </p:nvSpPr>
        <p:spPr bwMode="auto">
          <a:xfrm>
            <a:off x="381000" y="1157288"/>
            <a:ext cx="8382000" cy="570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a:t>Let </a:t>
            </a:r>
            <a:r>
              <a:rPr lang="en-US" sz="3200" i="1"/>
              <a:t>X </a:t>
            </a:r>
            <a:r>
              <a:rPr lang="en-US" sz="3200" baseline="30000"/>
              <a:t>2</a:t>
            </a:r>
            <a:r>
              <a:rPr lang="en-US" sz="3200"/>
              <a:t> be a Chi-squared random variable with </a:t>
            </a:r>
            <a:r>
              <a:rPr lang="en-US" sz="3200" i="1"/>
              <a:t>n</a:t>
            </a:r>
            <a:r>
              <a:rPr lang="en-US" sz="3200"/>
              <a:t> degrees of freedom and </a:t>
            </a:r>
            <a:r>
              <a:rPr lang="en-US" sz="3200" i="1"/>
              <a:t>Z</a:t>
            </a:r>
            <a:r>
              <a:rPr lang="en-US" sz="3200"/>
              <a:t> be an independent standard normal.</a:t>
            </a:r>
          </a:p>
          <a:p>
            <a:pPr eaLnBrk="1" hangingPunct="1">
              <a:spcBef>
                <a:spcPct val="50000"/>
              </a:spcBef>
            </a:pPr>
            <a:endParaRPr lang="en-US" sz="3200"/>
          </a:p>
          <a:p>
            <a:pPr eaLnBrk="1" hangingPunct="1">
              <a:spcBef>
                <a:spcPct val="50000"/>
              </a:spcBef>
            </a:pPr>
            <a:endParaRPr lang="en-US" sz="3200"/>
          </a:p>
          <a:p>
            <a:pPr eaLnBrk="1" hangingPunct="1">
              <a:spcBef>
                <a:spcPct val="50000"/>
              </a:spcBef>
            </a:pPr>
            <a:endParaRPr lang="en-US" sz="3200"/>
          </a:p>
          <a:p>
            <a:pPr eaLnBrk="1" hangingPunct="1">
              <a:spcBef>
                <a:spcPct val="50000"/>
              </a:spcBef>
            </a:pPr>
            <a:r>
              <a:rPr lang="en-US" sz="3200"/>
              <a:t>has a Chi-squared distribution with </a:t>
            </a:r>
            <a:r>
              <a:rPr lang="en-US" sz="3200" i="1"/>
              <a:t>n</a:t>
            </a:r>
            <a:r>
              <a:rPr lang="en-US" sz="3200"/>
              <a:t> degrees of freedom.</a:t>
            </a:r>
          </a:p>
          <a:p>
            <a:pPr eaLnBrk="1" hangingPunct="1">
              <a:spcBef>
                <a:spcPct val="50000"/>
              </a:spcBef>
            </a:pPr>
            <a:endParaRPr lang="en-US" sz="3200"/>
          </a:p>
        </p:txBody>
      </p:sp>
      <p:graphicFrame>
        <p:nvGraphicFramePr>
          <p:cNvPr id="4098" name="Object 2"/>
          <p:cNvGraphicFramePr>
            <a:graphicFrameLocks noGrp="1" noChangeAspect="1"/>
          </p:cNvGraphicFramePr>
          <p:nvPr>
            <p:ph sz="half" idx="2"/>
          </p:nvPr>
        </p:nvGraphicFramePr>
        <p:xfrm>
          <a:off x="3441700" y="2606675"/>
          <a:ext cx="1717675" cy="2011363"/>
        </p:xfrm>
        <a:graphic>
          <a:graphicData uri="http://schemas.openxmlformats.org/presentationml/2006/ole">
            <mc:AlternateContent xmlns:mc="http://schemas.openxmlformats.org/markup-compatibility/2006">
              <mc:Choice xmlns:v="urn:schemas-microsoft-com:vml" Requires="v">
                <p:oleObj spid="_x0000_s121881" name="Equation" r:id="rId4" imgW="495000" imgH="558720" progId="Equation.3">
                  <p:embed/>
                </p:oleObj>
              </mc:Choice>
              <mc:Fallback>
                <p:oleObj name="Equation" r:id="rId4" imgW="495000" imgH="5587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41700" y="2606675"/>
                        <a:ext cx="1717675" cy="2011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0250808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48163">
                                            <p:txEl>
                                              <p:pRg st="0" end="0"/>
                                            </p:txEl>
                                          </p:spTgt>
                                        </p:tgtEl>
                                        <p:attrNameLst>
                                          <p:attrName>style.visibility</p:attrName>
                                        </p:attrNameLst>
                                      </p:cBhvr>
                                      <p:to>
                                        <p:strVal val="visible"/>
                                      </p:to>
                                    </p:set>
                                    <p:anim calcmode="lin" valueType="num">
                                      <p:cBhvr additive="base">
                                        <p:cTn id="7" dur="500" fill="hold"/>
                                        <p:tgtEl>
                                          <p:spTgt spid="348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BE65D3-5433-4F7E-8ED0-2E889DDC2BD6}" type="slidenum">
              <a:rPr lang="en-US"/>
              <a:pPr eaLnBrk="1" hangingPunct="1"/>
              <a:t>16</a:t>
            </a:fld>
            <a:endParaRPr lang="en-US"/>
          </a:p>
        </p:txBody>
      </p:sp>
      <p:sp>
        <p:nvSpPr>
          <p:cNvPr id="5124" name="Rectangle 2"/>
          <p:cNvSpPr>
            <a:spLocks noGrp="1" noChangeArrowheads="1"/>
          </p:cNvSpPr>
          <p:nvPr>
            <p:ph type="title"/>
          </p:nvPr>
        </p:nvSpPr>
        <p:spPr>
          <a:xfrm>
            <a:off x="685800" y="0"/>
            <a:ext cx="7772400" cy="1143000"/>
          </a:xfrm>
        </p:spPr>
        <p:txBody>
          <a:bodyPr/>
          <a:lstStyle/>
          <a:p>
            <a:r>
              <a:rPr lang="en-US" i="1">
                <a:latin typeface="Arial Unicode MS" panose="020B0604020202020204" pitchFamily="34" charset="-128"/>
              </a:rPr>
              <a:t>t</a:t>
            </a:r>
            <a:r>
              <a:rPr lang="en-US">
                <a:latin typeface="Arial Unicode MS" panose="020B0604020202020204" pitchFamily="34" charset="-128"/>
              </a:rPr>
              <a:t>  Distribution</a:t>
            </a:r>
          </a:p>
        </p:txBody>
      </p:sp>
      <p:sp>
        <p:nvSpPr>
          <p:cNvPr id="350211" name="Rectangle 3"/>
          <p:cNvSpPr>
            <a:spLocks noGrp="1" noChangeArrowheads="1"/>
          </p:cNvSpPr>
          <p:nvPr>
            <p:ph type="body" sz="half" idx="1"/>
          </p:nvPr>
        </p:nvSpPr>
        <p:spPr>
          <a:xfrm>
            <a:off x="320675" y="11430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126"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5127" name="Text Box 5"/>
          <p:cNvSpPr txBox="1">
            <a:spLocks noChangeArrowheads="1"/>
          </p:cNvSpPr>
          <p:nvPr/>
        </p:nvSpPr>
        <p:spPr bwMode="auto">
          <a:xfrm>
            <a:off x="136525" y="1447800"/>
            <a:ext cx="8870949"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Let X</a:t>
            </a:r>
            <a:r>
              <a:rPr lang="en-US" sz="3200" baseline="-25000" dirty="0"/>
              <a:t>1</a:t>
            </a:r>
            <a:r>
              <a:rPr lang="en-US" sz="3200" dirty="0"/>
              <a:t>, X</a:t>
            </a:r>
            <a:r>
              <a:rPr lang="en-US" sz="3200" baseline="-25000" dirty="0"/>
              <a:t>2</a:t>
            </a:r>
            <a:r>
              <a:rPr lang="en-US" sz="3200" dirty="0"/>
              <a:t>, … </a:t>
            </a:r>
            <a:r>
              <a:rPr lang="en-US" sz="3200" dirty="0" err="1"/>
              <a:t>X</a:t>
            </a:r>
            <a:r>
              <a:rPr lang="en-US" sz="3200" i="1" baseline="-25000" dirty="0" err="1"/>
              <a:t>n</a:t>
            </a:r>
            <a:r>
              <a:rPr lang="en-US" sz="3200" dirty="0"/>
              <a:t> be </a:t>
            </a:r>
            <a:r>
              <a:rPr lang="en-US" sz="3200" dirty="0" err="1"/>
              <a:t>i.i.d</a:t>
            </a:r>
            <a:r>
              <a:rPr lang="en-US" sz="3200" dirty="0"/>
              <a:t>. normal random variables with mean </a:t>
            </a:r>
            <a:r>
              <a:rPr lang="en-US" sz="3200" dirty="0">
                <a:latin typeface="Symbol" panose="05050102010706020507" pitchFamily="18" charset="2"/>
              </a:rPr>
              <a:t>m</a:t>
            </a:r>
            <a:r>
              <a:rPr lang="en-US" sz="3200" dirty="0"/>
              <a:t> and </a:t>
            </a:r>
            <a:r>
              <a:rPr lang="en-US" sz="3200" dirty="0" err="1"/>
              <a:t>sd</a:t>
            </a:r>
            <a:r>
              <a:rPr lang="en-US" sz="3200" dirty="0"/>
              <a:t> </a:t>
            </a:r>
            <a:r>
              <a:rPr lang="en-US" sz="3200" dirty="0">
                <a:latin typeface="Symbol" panose="05050102010706020507" pitchFamily="18" charset="2"/>
              </a:rPr>
              <a:t>s</a:t>
            </a:r>
            <a:r>
              <a:rPr lang="en-US" sz="3200" dirty="0"/>
              <a:t>: </a:t>
            </a:r>
          </a:p>
          <a:p>
            <a:pPr eaLnBrk="1" hangingPunct="1">
              <a:spcBef>
                <a:spcPct val="50000"/>
              </a:spcBef>
            </a:pPr>
            <a:endParaRPr lang="en-US" sz="3200" dirty="0"/>
          </a:p>
          <a:p>
            <a:pPr eaLnBrk="1" hangingPunct="1">
              <a:spcBef>
                <a:spcPct val="50000"/>
              </a:spcBef>
            </a:pPr>
            <a:endParaRPr lang="en-US" sz="3200" dirty="0"/>
          </a:p>
          <a:p>
            <a:pPr eaLnBrk="1" hangingPunct="1">
              <a:spcBef>
                <a:spcPct val="50000"/>
              </a:spcBef>
            </a:pPr>
            <a:r>
              <a:rPr lang="en-US" sz="3200" dirty="0"/>
              <a:t>has a </a:t>
            </a:r>
            <a:r>
              <a:rPr lang="en-US" sz="3200" i="1" dirty="0"/>
              <a:t>t</a:t>
            </a:r>
            <a:r>
              <a:rPr lang="en-US" sz="3200" dirty="0"/>
              <a:t> distribution with </a:t>
            </a:r>
            <a:r>
              <a:rPr lang="en-US" sz="3200" i="1" dirty="0"/>
              <a:t>n-1</a:t>
            </a:r>
            <a:r>
              <a:rPr lang="en-US" sz="3200" dirty="0"/>
              <a:t> degrees of freedom.  </a:t>
            </a:r>
            <a:br>
              <a:rPr lang="en-US" sz="3200" dirty="0"/>
            </a:br>
            <a:endParaRPr lang="en-US" sz="3200" dirty="0"/>
          </a:p>
          <a:p>
            <a:pPr eaLnBrk="1" hangingPunct="1">
              <a:spcBef>
                <a:spcPct val="50000"/>
              </a:spcBef>
            </a:pPr>
            <a:r>
              <a:rPr lang="en-US" sz="3200" dirty="0"/>
              <a:t>This relationship is fairly robust to non-normality, especially for large sample sizes.</a:t>
            </a:r>
          </a:p>
          <a:p>
            <a:pPr eaLnBrk="1" hangingPunct="1">
              <a:spcBef>
                <a:spcPct val="50000"/>
              </a:spcBef>
            </a:pPr>
            <a:endParaRPr lang="en-US" sz="3200" dirty="0"/>
          </a:p>
        </p:txBody>
      </p:sp>
      <p:graphicFrame>
        <p:nvGraphicFramePr>
          <p:cNvPr id="5122" name="Object 2"/>
          <p:cNvGraphicFramePr>
            <a:graphicFrameLocks noGrp="1" noChangeAspect="1"/>
          </p:cNvGraphicFramePr>
          <p:nvPr>
            <p:ph sz="half" idx="2"/>
            <p:extLst/>
          </p:nvPr>
        </p:nvGraphicFramePr>
        <p:xfrm>
          <a:off x="3505200" y="2820988"/>
          <a:ext cx="1320800" cy="1112837"/>
        </p:xfrm>
        <a:graphic>
          <a:graphicData uri="http://schemas.openxmlformats.org/presentationml/2006/ole">
            <mc:AlternateContent xmlns:mc="http://schemas.openxmlformats.org/markup-compatibility/2006">
              <mc:Choice xmlns:v="urn:schemas-microsoft-com:vml" Requires="v">
                <p:oleObj spid="_x0000_s122905" name="Equation" r:id="rId4" imgW="647640" imgH="545760" progId="Equation.3">
                  <p:embed/>
                </p:oleObj>
              </mc:Choice>
              <mc:Fallback>
                <p:oleObj name="Equation" r:id="rId4" imgW="647640" imgH="545760" progId="Equation.3">
                  <p:embed/>
                  <p:pic>
                    <p:nvPicPr>
                      <p:cNvPr id="0" name=""/>
                      <p:cNvPicPr>
                        <a:picLocks noChangeAspect="1" noChangeArrowheads="1"/>
                      </p:cNvPicPr>
                      <p:nvPr/>
                    </p:nvPicPr>
                    <p:blipFill>
                      <a:blip r:embed="rId5"/>
                      <a:srcRect/>
                      <a:stretch>
                        <a:fillRect/>
                      </a:stretch>
                    </p:blipFill>
                    <p:spPr bwMode="auto">
                      <a:xfrm>
                        <a:off x="3505200" y="2820988"/>
                        <a:ext cx="1320800" cy="1112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5438104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50211">
                                            <p:txEl>
                                              <p:pRg st="0" end="0"/>
                                            </p:txEl>
                                          </p:spTgt>
                                        </p:tgtEl>
                                        <p:attrNameLst>
                                          <p:attrName>style.visibility</p:attrName>
                                        </p:attrNameLst>
                                      </p:cBhvr>
                                      <p:to>
                                        <p:strVal val="visible"/>
                                      </p:to>
                                    </p:set>
                                    <p:anim calcmode="lin" valueType="num">
                                      <p:cBhvr additive="base">
                                        <p:cTn id="7" dur="500" fill="hold"/>
                                        <p:tgtEl>
                                          <p:spTgt spid="350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0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21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91B71FA-91A7-4070-804F-BB3C884606FC}" type="slidenum">
              <a:rPr lang="en-US"/>
              <a:pPr eaLnBrk="1" hangingPunct="1"/>
              <a:t>17</a:t>
            </a:fld>
            <a:endParaRPr lang="en-US"/>
          </a:p>
        </p:txBody>
      </p:sp>
      <p:sp>
        <p:nvSpPr>
          <p:cNvPr id="6148" name="Rectangle 2"/>
          <p:cNvSpPr>
            <a:spLocks noGrp="1" noChangeArrowheads="1"/>
          </p:cNvSpPr>
          <p:nvPr>
            <p:ph type="title"/>
          </p:nvPr>
        </p:nvSpPr>
        <p:spPr>
          <a:xfrm>
            <a:off x="685800" y="0"/>
            <a:ext cx="7772400" cy="1143000"/>
          </a:xfrm>
        </p:spPr>
        <p:txBody>
          <a:bodyPr/>
          <a:lstStyle/>
          <a:p>
            <a:r>
              <a:rPr lang="en-US" i="1">
                <a:latin typeface="Arial Unicode MS" panose="020B0604020202020204" pitchFamily="34" charset="-128"/>
              </a:rPr>
              <a:t>F</a:t>
            </a:r>
            <a:r>
              <a:rPr lang="en-US">
                <a:latin typeface="Arial Unicode MS" panose="020B0604020202020204" pitchFamily="34" charset="-128"/>
              </a:rPr>
              <a:t>  Distribution</a:t>
            </a:r>
          </a:p>
        </p:txBody>
      </p:sp>
      <p:sp>
        <p:nvSpPr>
          <p:cNvPr id="354307"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6150"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6151" name="Text Box 5"/>
          <p:cNvSpPr txBox="1">
            <a:spLocks noChangeArrowheads="1"/>
          </p:cNvSpPr>
          <p:nvPr/>
        </p:nvSpPr>
        <p:spPr bwMode="auto">
          <a:xfrm>
            <a:off x="0" y="9144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Let </a:t>
            </a:r>
            <a:r>
              <a:rPr lang="en-US" sz="3200" i="1" dirty="0"/>
              <a:t>X </a:t>
            </a:r>
            <a:r>
              <a:rPr lang="en-US" sz="3200" baseline="30000" dirty="0"/>
              <a:t>2</a:t>
            </a:r>
            <a:r>
              <a:rPr lang="en-US" sz="3200" dirty="0"/>
              <a:t> be a Chi-squared random variable with </a:t>
            </a:r>
            <a:r>
              <a:rPr lang="en-US" sz="3200" i="1" dirty="0"/>
              <a:t>n</a:t>
            </a:r>
            <a:r>
              <a:rPr lang="en-US" sz="3200" dirty="0"/>
              <a:t> degrees of freedom and </a:t>
            </a:r>
            <a:r>
              <a:rPr lang="en-US" sz="3200" i="1" dirty="0"/>
              <a:t>Y </a:t>
            </a:r>
            <a:r>
              <a:rPr lang="en-US" sz="3200" baseline="30000" dirty="0"/>
              <a:t>2</a:t>
            </a:r>
            <a:r>
              <a:rPr lang="en-US" sz="3200" dirty="0"/>
              <a:t> be an independent Chi-squared random variable with </a:t>
            </a:r>
            <a:r>
              <a:rPr lang="en-US" sz="3200" i="1" dirty="0"/>
              <a:t>m</a:t>
            </a:r>
            <a:r>
              <a:rPr lang="en-US" sz="3200" dirty="0"/>
              <a:t> degrees of freedom </a:t>
            </a:r>
          </a:p>
          <a:p>
            <a:pPr eaLnBrk="1" hangingPunct="1">
              <a:spcBef>
                <a:spcPct val="50000"/>
              </a:spcBef>
            </a:pPr>
            <a:endParaRPr lang="en-US" sz="3200" dirty="0"/>
          </a:p>
          <a:p>
            <a:pPr eaLnBrk="1" hangingPunct="1">
              <a:spcBef>
                <a:spcPct val="50000"/>
              </a:spcBef>
            </a:pPr>
            <a:endParaRPr lang="en-US" sz="3200" dirty="0"/>
          </a:p>
          <a:p>
            <a:pPr eaLnBrk="1" hangingPunct="1">
              <a:spcBef>
                <a:spcPct val="50000"/>
              </a:spcBef>
            </a:pPr>
            <a:endParaRPr lang="en-US" sz="3200" dirty="0"/>
          </a:p>
          <a:p>
            <a:pPr eaLnBrk="1" hangingPunct="1">
              <a:spcBef>
                <a:spcPct val="50000"/>
              </a:spcBef>
            </a:pPr>
            <a:r>
              <a:rPr lang="en-US" sz="3200" dirty="0"/>
              <a:t>has an </a:t>
            </a:r>
            <a:r>
              <a:rPr lang="en-US" sz="3200" i="1" dirty="0"/>
              <a:t>F</a:t>
            </a:r>
            <a:r>
              <a:rPr lang="en-US" sz="3200" dirty="0"/>
              <a:t> distribution with </a:t>
            </a:r>
            <a:r>
              <a:rPr lang="en-US" sz="3200" i="1" dirty="0"/>
              <a:t>n</a:t>
            </a:r>
            <a:r>
              <a:rPr lang="en-US" sz="3200" dirty="0"/>
              <a:t> and </a:t>
            </a:r>
            <a:r>
              <a:rPr lang="en-US" sz="3200" i="1" dirty="0"/>
              <a:t>m</a:t>
            </a:r>
            <a:r>
              <a:rPr lang="en-US" sz="3200" dirty="0"/>
              <a:t> degrees of freedom.</a:t>
            </a:r>
          </a:p>
          <a:p>
            <a:pPr eaLnBrk="1" hangingPunct="1">
              <a:spcBef>
                <a:spcPct val="50000"/>
              </a:spcBef>
            </a:pPr>
            <a:endParaRPr lang="en-US" sz="3200" dirty="0"/>
          </a:p>
        </p:txBody>
      </p:sp>
      <p:graphicFrame>
        <p:nvGraphicFramePr>
          <p:cNvPr id="6146" name="Object 2"/>
          <p:cNvGraphicFramePr>
            <a:graphicFrameLocks noGrp="1" noChangeAspect="1"/>
          </p:cNvGraphicFramePr>
          <p:nvPr>
            <p:ph sz="half" idx="2"/>
          </p:nvPr>
        </p:nvGraphicFramePr>
        <p:xfrm>
          <a:off x="3886200" y="2667000"/>
          <a:ext cx="896938" cy="2514600"/>
        </p:xfrm>
        <a:graphic>
          <a:graphicData uri="http://schemas.openxmlformats.org/presentationml/2006/ole">
            <mc:AlternateContent xmlns:mc="http://schemas.openxmlformats.org/markup-compatibility/2006">
              <mc:Choice xmlns:v="urn:schemas-microsoft-com:vml" Requires="v">
                <p:oleObj spid="_x0000_s123929" name="Equation" r:id="rId4" imgW="291960" imgH="787320" progId="Equation.3">
                  <p:embed/>
                </p:oleObj>
              </mc:Choice>
              <mc:Fallback>
                <p:oleObj name="Equation" r:id="rId4" imgW="291960" imgH="7873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667000"/>
                        <a:ext cx="896938" cy="251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0104067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54307">
                                            <p:txEl>
                                              <p:pRg st="0" end="0"/>
                                            </p:txEl>
                                          </p:spTgt>
                                        </p:tgtEl>
                                        <p:attrNameLst>
                                          <p:attrName>style.visibility</p:attrName>
                                        </p:attrNameLst>
                                      </p:cBhvr>
                                      <p:to>
                                        <p:strVal val="visible"/>
                                      </p:to>
                                    </p:set>
                                    <p:anim calcmode="lin" valueType="num">
                                      <p:cBhvr additive="base">
                                        <p:cTn id="7" dur="500" fill="hold"/>
                                        <p:tgtEl>
                                          <p:spTgt spid="354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4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430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C6158C-0B28-42BB-9B7A-90B0A41475B1}" type="slidenum">
              <a:rPr lang="en-US"/>
              <a:pPr eaLnBrk="1" hangingPunct="1"/>
              <a:t>18</a:t>
            </a:fld>
            <a:endParaRPr lang="en-US"/>
          </a:p>
        </p:txBody>
      </p:sp>
      <p:sp>
        <p:nvSpPr>
          <p:cNvPr id="7172" name="Rectangle 2"/>
          <p:cNvSpPr>
            <a:spLocks noGrp="1" noChangeArrowheads="1"/>
          </p:cNvSpPr>
          <p:nvPr>
            <p:ph type="title"/>
          </p:nvPr>
        </p:nvSpPr>
        <p:spPr>
          <a:xfrm>
            <a:off x="685800" y="0"/>
            <a:ext cx="7772400" cy="1143000"/>
          </a:xfrm>
        </p:spPr>
        <p:txBody>
          <a:bodyPr/>
          <a:lstStyle/>
          <a:p>
            <a:r>
              <a:rPr lang="en-US" i="1">
                <a:latin typeface="Arial Unicode MS" panose="020B0604020202020204" pitchFamily="34" charset="-128"/>
              </a:rPr>
              <a:t>F</a:t>
            </a:r>
            <a:r>
              <a:rPr lang="en-US">
                <a:latin typeface="Arial Unicode MS" panose="020B0604020202020204" pitchFamily="34" charset="-128"/>
              </a:rPr>
              <a:t>  Distribution</a:t>
            </a:r>
          </a:p>
        </p:txBody>
      </p:sp>
      <p:sp>
        <p:nvSpPr>
          <p:cNvPr id="356355"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717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7175" name="Text Box 5"/>
          <p:cNvSpPr txBox="1">
            <a:spLocks noChangeArrowheads="1"/>
          </p:cNvSpPr>
          <p:nvPr/>
        </p:nvSpPr>
        <p:spPr bwMode="auto">
          <a:xfrm>
            <a:off x="0" y="990600"/>
            <a:ext cx="9144000"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Let X</a:t>
            </a:r>
            <a:r>
              <a:rPr lang="en-US" sz="3200" baseline="-25000" dirty="0"/>
              <a:t>11</a:t>
            </a:r>
            <a:r>
              <a:rPr lang="en-US" sz="3200" dirty="0"/>
              <a:t>, X</a:t>
            </a:r>
            <a:r>
              <a:rPr lang="en-US" sz="3200" baseline="-25000" dirty="0"/>
              <a:t>12</a:t>
            </a:r>
            <a:r>
              <a:rPr lang="en-US" sz="3200" dirty="0"/>
              <a:t>, … X</a:t>
            </a:r>
            <a:r>
              <a:rPr lang="en-US" sz="3200" baseline="-25000" dirty="0"/>
              <a:t>1</a:t>
            </a:r>
            <a:r>
              <a:rPr lang="en-US" sz="3200" i="1" baseline="-25000" dirty="0"/>
              <a:t>n</a:t>
            </a:r>
            <a:r>
              <a:rPr lang="en-US" sz="1600" baseline="-60000" dirty="0"/>
              <a:t>1</a:t>
            </a:r>
            <a:r>
              <a:rPr lang="en-US" sz="3200" dirty="0"/>
              <a:t> be </a:t>
            </a:r>
            <a:r>
              <a:rPr lang="en-US" sz="3200" dirty="0" err="1"/>
              <a:t>i.i.d</a:t>
            </a:r>
            <a:r>
              <a:rPr lang="en-US" sz="3200" dirty="0"/>
              <a:t>. normal random variables with mean </a:t>
            </a:r>
            <a:r>
              <a:rPr lang="en-US" sz="3200" dirty="0">
                <a:latin typeface="Symbol" panose="05050102010706020507" pitchFamily="18" charset="2"/>
              </a:rPr>
              <a:t>m</a:t>
            </a:r>
            <a:r>
              <a:rPr lang="en-US" sz="3200" baseline="-25000" dirty="0"/>
              <a:t>1</a:t>
            </a:r>
            <a:r>
              <a:rPr lang="en-US" sz="3200" dirty="0"/>
              <a:t> and </a:t>
            </a:r>
            <a:r>
              <a:rPr lang="en-US" sz="3200" dirty="0" err="1"/>
              <a:t>sd</a:t>
            </a:r>
            <a:r>
              <a:rPr lang="en-US" sz="3200" dirty="0"/>
              <a:t> </a:t>
            </a:r>
            <a:r>
              <a:rPr lang="en-US" sz="3200" dirty="0">
                <a:latin typeface="Symbol" panose="05050102010706020507" pitchFamily="18" charset="2"/>
              </a:rPr>
              <a:t>s</a:t>
            </a:r>
            <a:r>
              <a:rPr lang="en-US" sz="3200" baseline="-25000" dirty="0"/>
              <a:t>2</a:t>
            </a:r>
            <a:r>
              <a:rPr lang="en-US" sz="3200" dirty="0"/>
              <a:t> that are independent of X</a:t>
            </a:r>
            <a:r>
              <a:rPr lang="en-US" sz="3200" baseline="-25000" dirty="0"/>
              <a:t>21</a:t>
            </a:r>
            <a:r>
              <a:rPr lang="en-US" sz="3200" dirty="0"/>
              <a:t>, X</a:t>
            </a:r>
            <a:r>
              <a:rPr lang="en-US" sz="3200" baseline="-25000" dirty="0"/>
              <a:t>22</a:t>
            </a:r>
            <a:r>
              <a:rPr lang="en-US" sz="3200" dirty="0"/>
              <a:t>, … X</a:t>
            </a:r>
            <a:r>
              <a:rPr lang="en-US" sz="3200" baseline="-25000" dirty="0"/>
              <a:t>2</a:t>
            </a:r>
            <a:r>
              <a:rPr lang="en-US" sz="3200" i="1" baseline="-25000" dirty="0"/>
              <a:t>n</a:t>
            </a:r>
            <a:r>
              <a:rPr lang="en-US" sz="1600" baseline="-60000" dirty="0"/>
              <a:t>2</a:t>
            </a:r>
            <a:r>
              <a:rPr lang="en-US" sz="3200" dirty="0"/>
              <a:t> which are </a:t>
            </a:r>
            <a:r>
              <a:rPr lang="en-US" sz="3200" dirty="0" err="1"/>
              <a:t>i.i.d</a:t>
            </a:r>
            <a:r>
              <a:rPr lang="en-US" sz="3200" dirty="0"/>
              <a:t>. normal random variables with mean </a:t>
            </a:r>
            <a:r>
              <a:rPr lang="en-US" sz="3200" dirty="0">
                <a:latin typeface="Symbol" panose="05050102010706020507" pitchFamily="18" charset="2"/>
              </a:rPr>
              <a:t>m</a:t>
            </a:r>
            <a:r>
              <a:rPr lang="en-US" sz="3200" baseline="-25000" dirty="0"/>
              <a:t>2</a:t>
            </a:r>
            <a:r>
              <a:rPr lang="en-US" sz="3200" dirty="0"/>
              <a:t> and </a:t>
            </a:r>
            <a:r>
              <a:rPr lang="en-US" sz="3200" dirty="0" err="1"/>
              <a:t>sd</a:t>
            </a:r>
            <a:r>
              <a:rPr lang="en-US" sz="3200" dirty="0"/>
              <a:t> </a:t>
            </a:r>
            <a:r>
              <a:rPr lang="en-US" sz="3200" dirty="0">
                <a:latin typeface="Symbol" panose="05050102010706020507" pitchFamily="18" charset="2"/>
              </a:rPr>
              <a:t>s</a:t>
            </a:r>
            <a:r>
              <a:rPr lang="en-US" sz="3200" baseline="-25000" dirty="0"/>
              <a:t>2</a:t>
            </a:r>
            <a:r>
              <a:rPr lang="en-US" sz="3200" dirty="0"/>
              <a:t>.  Then</a:t>
            </a:r>
            <a:r>
              <a:rPr lang="en-US" sz="2400" dirty="0"/>
              <a:t> </a:t>
            </a:r>
            <a:endParaRPr lang="en-US" sz="3200" dirty="0"/>
          </a:p>
          <a:p>
            <a:pPr eaLnBrk="1" hangingPunct="1">
              <a:spcBef>
                <a:spcPct val="50000"/>
              </a:spcBef>
            </a:pPr>
            <a:endParaRPr lang="en-US" sz="3200" dirty="0"/>
          </a:p>
          <a:p>
            <a:pPr eaLnBrk="1" hangingPunct="1">
              <a:spcBef>
                <a:spcPct val="50000"/>
              </a:spcBef>
            </a:pPr>
            <a:endParaRPr lang="en-US" sz="3200" dirty="0"/>
          </a:p>
          <a:p>
            <a:pPr eaLnBrk="1" hangingPunct="1">
              <a:spcBef>
                <a:spcPct val="50000"/>
              </a:spcBef>
            </a:pPr>
            <a:r>
              <a:rPr lang="en-US" sz="3200" dirty="0"/>
              <a:t>has an </a:t>
            </a:r>
            <a:r>
              <a:rPr lang="en-US" sz="3200" i="1" dirty="0"/>
              <a:t>F</a:t>
            </a:r>
            <a:r>
              <a:rPr lang="en-US" sz="3200" dirty="0"/>
              <a:t> distribution with </a:t>
            </a:r>
            <a:r>
              <a:rPr lang="en-US" sz="3200" i="1" dirty="0"/>
              <a:t>n</a:t>
            </a:r>
            <a:r>
              <a:rPr lang="en-US" sz="3200" baseline="-25000" dirty="0"/>
              <a:t>1</a:t>
            </a:r>
            <a:r>
              <a:rPr lang="en-US" sz="3200" i="1" dirty="0"/>
              <a:t>-1 and n</a:t>
            </a:r>
            <a:r>
              <a:rPr lang="en-US" sz="3200" baseline="-25000" dirty="0"/>
              <a:t>2</a:t>
            </a:r>
            <a:r>
              <a:rPr lang="en-US" sz="3200" i="1" dirty="0"/>
              <a:t>-1</a:t>
            </a:r>
            <a:r>
              <a:rPr lang="en-US" sz="3200" dirty="0"/>
              <a:t> degrees of freedom.  This relationship is </a:t>
            </a:r>
            <a:r>
              <a:rPr lang="en-US" sz="3200" b="1" dirty="0"/>
              <a:t>not</a:t>
            </a:r>
            <a:r>
              <a:rPr lang="en-US" sz="3200" dirty="0"/>
              <a:t> robust to non-normality.</a:t>
            </a:r>
          </a:p>
          <a:p>
            <a:pPr eaLnBrk="1" hangingPunct="1">
              <a:spcBef>
                <a:spcPct val="50000"/>
              </a:spcBef>
            </a:pPr>
            <a:endParaRPr lang="en-US" sz="3200" dirty="0"/>
          </a:p>
        </p:txBody>
      </p:sp>
      <p:graphicFrame>
        <p:nvGraphicFramePr>
          <p:cNvPr id="7170" name="Object 2"/>
          <p:cNvGraphicFramePr>
            <a:graphicFrameLocks noGrp="1" noChangeAspect="1"/>
          </p:cNvGraphicFramePr>
          <p:nvPr>
            <p:ph sz="half" idx="2"/>
            <p:extLst/>
          </p:nvPr>
        </p:nvGraphicFramePr>
        <p:xfrm>
          <a:off x="3452813" y="3203575"/>
          <a:ext cx="1119187" cy="1935163"/>
        </p:xfrm>
        <a:graphic>
          <a:graphicData uri="http://schemas.openxmlformats.org/presentationml/2006/ole">
            <mc:AlternateContent xmlns:mc="http://schemas.openxmlformats.org/markup-compatibility/2006">
              <mc:Choice xmlns:v="urn:schemas-microsoft-com:vml" Requires="v">
                <p:oleObj spid="_x0000_s124953" name="Equation" r:id="rId4" imgW="469800" imgH="812520" progId="Equation.3">
                  <p:embed/>
                </p:oleObj>
              </mc:Choice>
              <mc:Fallback>
                <p:oleObj name="Equation" r:id="rId4" imgW="469800" imgH="812520" progId="Equation.3">
                  <p:embed/>
                  <p:pic>
                    <p:nvPicPr>
                      <p:cNvPr id="0" name=""/>
                      <p:cNvPicPr>
                        <a:picLocks noChangeAspect="1" noChangeArrowheads="1"/>
                      </p:cNvPicPr>
                      <p:nvPr/>
                    </p:nvPicPr>
                    <p:blipFill>
                      <a:blip r:embed="rId5"/>
                      <a:srcRect/>
                      <a:stretch>
                        <a:fillRect/>
                      </a:stretch>
                    </p:blipFill>
                    <p:spPr bwMode="auto">
                      <a:xfrm>
                        <a:off x="3452813" y="3203575"/>
                        <a:ext cx="1119187" cy="1935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588395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56355">
                                            <p:txEl>
                                              <p:pRg st="0" end="0"/>
                                            </p:txEl>
                                          </p:spTgt>
                                        </p:tgtEl>
                                        <p:attrNameLst>
                                          <p:attrName>style.visibility</p:attrName>
                                        </p:attrNameLst>
                                      </p:cBhvr>
                                      <p:to>
                                        <p:strVal val="visible"/>
                                      </p:to>
                                    </p:set>
                                    <p:anim calcmode="lin" valueType="num">
                                      <p:cBhvr additive="base">
                                        <p:cTn id="7" dur="500" fill="hold"/>
                                        <p:tgtEl>
                                          <p:spTgt spid="356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6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BC9EDC-E51D-4C0F-87E7-030CD741F8F4}" type="slidenum">
              <a:rPr lang="en-US"/>
              <a:pPr eaLnBrk="1" hangingPunct="1"/>
              <a:t>19</a:t>
            </a:fld>
            <a:endParaRPr lang="en-US"/>
          </a:p>
        </p:txBody>
      </p:sp>
      <p:sp>
        <p:nvSpPr>
          <p:cNvPr id="8196" name="Rectangle 2"/>
          <p:cNvSpPr>
            <a:spLocks noGrp="1" noChangeArrowheads="1"/>
          </p:cNvSpPr>
          <p:nvPr>
            <p:ph type="title"/>
          </p:nvPr>
        </p:nvSpPr>
        <p:spPr>
          <a:xfrm>
            <a:off x="457200" y="0"/>
            <a:ext cx="8229600" cy="1143000"/>
          </a:xfrm>
        </p:spPr>
        <p:txBody>
          <a:bodyPr/>
          <a:lstStyle/>
          <a:p>
            <a:pPr eaLnBrk="1" hangingPunct="1"/>
            <a:r>
              <a:rPr lang="en-US" b="1"/>
              <a:t>The Data (again)</a:t>
            </a:r>
          </a:p>
        </p:txBody>
      </p:sp>
      <p:sp>
        <p:nvSpPr>
          <p:cNvPr id="8197" name="Rectangle 3"/>
          <p:cNvSpPr>
            <a:spLocks noGrp="1" noChangeArrowheads="1"/>
          </p:cNvSpPr>
          <p:nvPr>
            <p:ph type="body" idx="1"/>
          </p:nvPr>
        </p:nvSpPr>
        <p:spPr>
          <a:xfrm>
            <a:off x="381000" y="990600"/>
            <a:ext cx="8763000" cy="5638800"/>
          </a:xfrm>
          <a:noFill/>
        </p:spPr>
        <p:txBody>
          <a:bodyPr/>
          <a:lstStyle/>
          <a:p>
            <a:pPr marL="0" indent="0" eaLnBrk="1" hangingPunct="1">
              <a:buFontTx/>
              <a:buNone/>
            </a:pPr>
            <a:r>
              <a:rPr lang="en-US"/>
              <a:t>Commercial   	7.66 		6.98	 	7.80</a:t>
            </a:r>
          </a:p>
          <a:p>
            <a:pPr marL="0" indent="0" eaLnBrk="1" hangingPunct="1">
              <a:buFontTx/>
              <a:buNone/>
            </a:pPr>
            <a:r>
              <a:rPr lang="en-US"/>
              <a:t>Vacuum  		5.26 		5.44	 	5.88</a:t>
            </a:r>
          </a:p>
          <a:p>
            <a:pPr marL="0" indent="0" eaLnBrk="1" hangingPunct="1">
              <a:buFontTx/>
              <a:buNone/>
            </a:pPr>
            <a:r>
              <a:rPr lang="en-US"/>
              <a:t>Mixed	   	7.41		7.33 		7.04</a:t>
            </a:r>
          </a:p>
          <a:p>
            <a:pPr marL="0" indent="0" eaLnBrk="1" hangingPunct="1">
              <a:buFontTx/>
              <a:buNone/>
            </a:pPr>
            <a:r>
              <a:rPr lang="en-US"/>
              <a:t>CO2			3.51		2.91		3.66</a:t>
            </a:r>
          </a:p>
        </p:txBody>
      </p:sp>
      <p:sp>
        <p:nvSpPr>
          <p:cNvPr id="8198" name="Rectangle 4"/>
          <p:cNvSpPr>
            <a:spLocks noChangeArrowheads="1"/>
          </p:cNvSpPr>
          <p:nvPr/>
        </p:nvSpPr>
        <p:spPr bwMode="auto">
          <a:xfrm>
            <a:off x="0" y="2576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8194" name="Object 5"/>
          <p:cNvGraphicFramePr>
            <a:graphicFrameLocks noChangeAspect="1"/>
          </p:cNvGraphicFramePr>
          <p:nvPr/>
        </p:nvGraphicFramePr>
        <p:xfrm>
          <a:off x="1371600" y="3479800"/>
          <a:ext cx="6172200" cy="3378200"/>
        </p:xfrm>
        <a:graphic>
          <a:graphicData uri="http://schemas.openxmlformats.org/presentationml/2006/ole">
            <mc:AlternateContent xmlns:mc="http://schemas.openxmlformats.org/markup-compatibility/2006">
              <mc:Choice xmlns:v="urn:schemas-microsoft-com:vml" Requires="v">
                <p:oleObj spid="_x0000_s114714" name="Picture" r:id="rId3" imgW="3116580" imgH="1706880" progId="Word.Picture.8">
                  <p:embed/>
                </p:oleObj>
              </mc:Choice>
              <mc:Fallback>
                <p:oleObj name="Picture" r:id="rId3" imgW="3116580" imgH="170688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479800"/>
                        <a:ext cx="6172200" cy="337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9721289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A441AA93-748E-4883-BB98-BF698DF378C7}" type="slidenum">
              <a:rPr lang="en-US"/>
              <a:pPr/>
              <a:t>2</a:t>
            </a:fld>
            <a:endParaRPr lang="en-US"/>
          </a:p>
        </p:txBody>
      </p:sp>
      <p:sp>
        <p:nvSpPr>
          <p:cNvPr id="5123" name="Rectangle 2"/>
          <p:cNvSpPr>
            <a:spLocks noGrp="1" noChangeArrowheads="1"/>
          </p:cNvSpPr>
          <p:nvPr>
            <p:ph type="title"/>
          </p:nvPr>
        </p:nvSpPr>
        <p:spPr>
          <a:xfrm>
            <a:off x="685800" y="304800"/>
            <a:ext cx="7772400" cy="685800"/>
          </a:xfrm>
        </p:spPr>
        <p:txBody>
          <a:bodyPr/>
          <a:lstStyle/>
          <a:p>
            <a:pPr eaLnBrk="1" hangingPunct="1"/>
            <a:r>
              <a:rPr lang="en-US" sz="3600" dirty="0">
                <a:latin typeface="Arial Unicode MS" pitchFamily="34" charset="-128"/>
              </a:rPr>
              <a:t>Outline for Today</a:t>
            </a:r>
          </a:p>
        </p:txBody>
      </p:sp>
      <p:sp>
        <p:nvSpPr>
          <p:cNvPr id="210947" name="Rectangle 3"/>
          <p:cNvSpPr>
            <a:spLocks noGrp="1" noChangeArrowheads="1"/>
          </p:cNvSpPr>
          <p:nvPr>
            <p:ph type="body" idx="1"/>
          </p:nvPr>
        </p:nvSpPr>
        <p:spPr>
          <a:xfrm>
            <a:off x="0" y="1447800"/>
            <a:ext cx="8763000" cy="4953000"/>
          </a:xfrm>
        </p:spPr>
        <p:txBody>
          <a:bodyPr/>
          <a:lstStyle/>
          <a:p>
            <a:pPr eaLnBrk="1" hangingPunct="1"/>
            <a:r>
              <a:rPr lang="en-US" b="1" dirty="0">
                <a:latin typeface="Arial Unicode MS" pitchFamily="34" charset="-128"/>
              </a:rPr>
              <a:t>Introduction to Linear Models</a:t>
            </a:r>
          </a:p>
          <a:p>
            <a:pPr marL="0" indent="0" eaLnBrk="1" hangingPunct="1">
              <a:buNone/>
            </a:pPr>
            <a:endParaRPr lang="en-US" b="1" dirty="0">
              <a:latin typeface="Arial Unicode MS" pitchFamily="34" charset="-128"/>
            </a:endParaRPr>
          </a:p>
          <a:p>
            <a:pPr eaLnBrk="1" hangingPunct="1"/>
            <a:r>
              <a:rPr lang="en-US" b="1" dirty="0">
                <a:latin typeface="Arial Unicode MS" pitchFamily="34" charset="-128"/>
              </a:rPr>
              <a:t>The Idea of ANOVA  (10.1-10.2)</a:t>
            </a:r>
          </a:p>
          <a:p>
            <a:pPr eaLnBrk="1" hangingPunct="1"/>
            <a:endParaRPr lang="en-US" b="1" dirty="0">
              <a:latin typeface="Arial Unicode MS" pitchFamily="34" charset="-128"/>
            </a:endParaRPr>
          </a:p>
          <a:p>
            <a:pPr eaLnBrk="1" hangingPunct="1"/>
            <a:r>
              <a:rPr lang="en-US" b="1" dirty="0">
                <a:latin typeface="Arial Unicode MS" pitchFamily="34" charset="-128"/>
              </a:rPr>
              <a:t>Homework 8 due Thursday, November 14</a:t>
            </a:r>
          </a:p>
          <a:p>
            <a:pPr marL="0" indent="0" eaLnBrk="1" hangingPunct="1">
              <a:buNone/>
            </a:pPr>
            <a:endParaRPr lang="en-US" b="1" dirty="0">
              <a:latin typeface="Arial Unicode MS" pitchFamily="34" charset="-128"/>
            </a:endParaRPr>
          </a:p>
          <a:p>
            <a:pPr eaLnBrk="1" hangingPunct="1"/>
            <a:endParaRPr lang="en-US" b="1" dirty="0">
              <a:latin typeface="Arial Unicode MS" pitchFamily="34" charset="-128"/>
            </a:endParaRPr>
          </a:p>
          <a:p>
            <a:pPr eaLnBrk="1" hangingPunct="1"/>
            <a:endParaRPr lang="en-US" b="1" dirty="0">
              <a:latin typeface="Arial Unicode MS" pitchFamily="34" charset="-128"/>
            </a:endParaRPr>
          </a:p>
          <a:p>
            <a:pPr eaLnBrk="1" hangingPunct="1"/>
            <a:endParaRPr lang="en-US" b="1" baseline="30000" dirty="0">
              <a:latin typeface="Arial Unicode MS" pitchFamily="34" charset="-128"/>
            </a:endParaRPr>
          </a:p>
          <a:p>
            <a:pPr marL="0" indent="0" eaLnBrk="1" hangingPunct="1">
              <a:buNone/>
            </a:pPr>
            <a:endParaRPr lang="en-US" b="1" baseline="30000" dirty="0">
              <a:latin typeface="Arial Unicode MS" pitchFamily="34" charset="-128"/>
            </a:endParaRPr>
          </a:p>
          <a:p>
            <a:pPr marL="0" indent="0" eaLnBrk="1" hangingPunct="1">
              <a:buNone/>
            </a:pPr>
            <a:endParaRPr lang="en-US" b="1" dirty="0">
              <a:latin typeface="Arial Unicode MS" pitchFamily="34" charset="-128"/>
            </a:endParaRPr>
          </a:p>
          <a:p>
            <a:pPr eaLnBrk="1" hangingPunct="1"/>
            <a:endParaRPr lang="en-US" b="1" dirty="0">
              <a:latin typeface="Arial Unicode MS" pitchFamily="34" charset="-128"/>
            </a:endParaRPr>
          </a:p>
          <a:p>
            <a:pPr marL="0" indent="0" eaLnBrk="1" hangingPunct="1">
              <a:buNone/>
            </a:pPr>
            <a:endParaRPr lang="en-US" b="1" dirty="0">
              <a:latin typeface="Arial Unicode MS" pitchFamily="34" charset="-128"/>
            </a:endParaRPr>
          </a:p>
        </p:txBody>
      </p:sp>
    </p:spTree>
    <p:extLst>
      <p:ext uri="{BB962C8B-B14F-4D97-AF65-F5344CB8AC3E}">
        <p14:creationId xmlns:p14="http://schemas.microsoft.com/office/powerpoint/2010/main" val="30589830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7">
                                            <p:txEl>
                                              <p:pRg st="0" end="0"/>
                                            </p:txEl>
                                          </p:spTgt>
                                        </p:tgtEl>
                                        <p:attrNameLst>
                                          <p:attrName>style.visibility</p:attrName>
                                        </p:attrNameLst>
                                      </p:cBhvr>
                                      <p:to>
                                        <p:strVal val="visible"/>
                                      </p:to>
                                    </p:set>
                                    <p:anim calcmode="lin" valueType="num">
                                      <p:cBhvr additive="base">
                                        <p:cTn id="7" dur="500" fill="hold"/>
                                        <p:tgtEl>
                                          <p:spTgt spid="2109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09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0947">
                                            <p:txEl>
                                              <p:pRg st="2" end="2"/>
                                            </p:txEl>
                                          </p:spTgt>
                                        </p:tgtEl>
                                        <p:attrNameLst>
                                          <p:attrName>style.visibility</p:attrName>
                                        </p:attrNameLst>
                                      </p:cBhvr>
                                      <p:to>
                                        <p:strVal val="visible"/>
                                      </p:to>
                                    </p:set>
                                    <p:anim calcmode="lin" valueType="num">
                                      <p:cBhvr additive="base">
                                        <p:cTn id="13" dur="500" fill="hold"/>
                                        <p:tgtEl>
                                          <p:spTgt spid="2109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09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0947">
                                            <p:txEl>
                                              <p:pRg st="4" end="4"/>
                                            </p:txEl>
                                          </p:spTgt>
                                        </p:tgtEl>
                                        <p:attrNameLst>
                                          <p:attrName>style.visibility</p:attrName>
                                        </p:attrNameLst>
                                      </p:cBhvr>
                                      <p:to>
                                        <p:strVal val="visible"/>
                                      </p:to>
                                    </p:set>
                                    <p:anim calcmode="lin" valueType="num">
                                      <p:cBhvr additive="base">
                                        <p:cTn id="19" dur="500" fill="hold"/>
                                        <p:tgtEl>
                                          <p:spTgt spid="2109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09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CBF0CA-B21D-499A-8DA0-0C57C6232988}" type="slidenum">
              <a:rPr lang="en-US"/>
              <a:pPr eaLnBrk="1" hangingPunct="1"/>
              <a:t>20</a:t>
            </a:fld>
            <a:endParaRPr lang="en-US"/>
          </a:p>
        </p:txBody>
      </p:sp>
      <p:sp>
        <p:nvSpPr>
          <p:cNvPr id="28675" name="Rectangle 2"/>
          <p:cNvSpPr>
            <a:spLocks noGrp="1" noChangeArrowheads="1"/>
          </p:cNvSpPr>
          <p:nvPr>
            <p:ph type="title"/>
          </p:nvPr>
        </p:nvSpPr>
        <p:spPr>
          <a:xfrm>
            <a:off x="685800" y="0"/>
            <a:ext cx="7772400" cy="838200"/>
          </a:xfrm>
        </p:spPr>
        <p:txBody>
          <a:bodyPr/>
          <a:lstStyle/>
          <a:p>
            <a:pPr eaLnBrk="1" hangingPunct="1"/>
            <a:r>
              <a:rPr lang="en-US" b="1">
                <a:latin typeface="Arial Unicode MS" panose="020B0604020202020204" pitchFamily="34" charset="-128"/>
              </a:rPr>
              <a:t>Two Examples</a:t>
            </a:r>
          </a:p>
        </p:txBody>
      </p:sp>
      <p:sp>
        <p:nvSpPr>
          <p:cNvPr id="261123"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2867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8678"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28679" name="Text Box 6"/>
          <p:cNvSpPr txBox="1">
            <a:spLocks noChangeArrowheads="1"/>
          </p:cNvSpPr>
          <p:nvPr/>
        </p:nvSpPr>
        <p:spPr bwMode="auto">
          <a:xfrm>
            <a:off x="0" y="914400"/>
            <a:ext cx="8763000" cy="588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X						X		</a:t>
            </a:r>
          </a:p>
          <a:p>
            <a:pPr eaLnBrk="1" hangingPunct="1">
              <a:spcBef>
                <a:spcPct val="50000"/>
              </a:spcBef>
            </a:pPr>
            <a:r>
              <a:rPr lang="en-US" sz="2000" b="1"/>
              <a:t>	X</a:t>
            </a:r>
          </a:p>
          <a:p>
            <a:pPr eaLnBrk="1" hangingPunct="1">
              <a:spcBef>
                <a:spcPct val="50000"/>
              </a:spcBef>
            </a:pPr>
            <a:r>
              <a:rPr lang="en-US" sz="2000" b="1"/>
              <a:t>							O</a:t>
            </a:r>
          </a:p>
          <a:p>
            <a:pPr eaLnBrk="1" hangingPunct="1">
              <a:spcBef>
                <a:spcPct val="50000"/>
              </a:spcBef>
            </a:pPr>
            <a:r>
              <a:rPr lang="en-US" sz="2000" b="1"/>
              <a:t>	X						X</a:t>
            </a:r>
          </a:p>
          <a:p>
            <a:pPr eaLnBrk="1" hangingPunct="1">
              <a:spcBef>
                <a:spcPct val="50000"/>
              </a:spcBef>
            </a:pPr>
            <a:r>
              <a:rPr lang="en-US" sz="2000" b="1"/>
              <a:t>							+</a:t>
            </a:r>
          </a:p>
          <a:p>
            <a:pPr eaLnBrk="1" hangingPunct="1">
              <a:spcBef>
                <a:spcPct val="50000"/>
              </a:spcBef>
            </a:pPr>
            <a:r>
              <a:rPr lang="en-US" sz="2000" b="1"/>
              <a:t>	O</a:t>
            </a:r>
          </a:p>
          <a:p>
            <a:pPr eaLnBrk="1" hangingPunct="1">
              <a:spcBef>
                <a:spcPct val="50000"/>
              </a:spcBef>
            </a:pPr>
            <a:r>
              <a:rPr lang="en-US" sz="2000" b="1"/>
              <a:t>	O						+</a:t>
            </a:r>
          </a:p>
          <a:p>
            <a:pPr eaLnBrk="1" hangingPunct="1">
              <a:spcBef>
                <a:spcPct val="50000"/>
              </a:spcBef>
            </a:pPr>
            <a:r>
              <a:rPr lang="en-US" sz="2000" b="1"/>
              <a:t>	O</a:t>
            </a:r>
          </a:p>
          <a:p>
            <a:pPr eaLnBrk="1" hangingPunct="1">
              <a:spcBef>
                <a:spcPct val="50000"/>
              </a:spcBef>
            </a:pPr>
            <a:r>
              <a:rPr lang="en-US" sz="2000" b="1"/>
              <a:t>							O</a:t>
            </a:r>
          </a:p>
          <a:p>
            <a:pPr eaLnBrk="1" hangingPunct="1">
              <a:spcBef>
                <a:spcPct val="50000"/>
              </a:spcBef>
            </a:pPr>
            <a:r>
              <a:rPr lang="en-US" sz="2000" b="1"/>
              <a:t>	+						X</a:t>
            </a:r>
          </a:p>
          <a:p>
            <a:pPr eaLnBrk="1" hangingPunct="1">
              <a:spcBef>
                <a:spcPct val="50000"/>
              </a:spcBef>
            </a:pPr>
            <a:r>
              <a:rPr lang="en-US" sz="2000" b="1"/>
              <a:t>	+						O</a:t>
            </a:r>
          </a:p>
          <a:p>
            <a:pPr eaLnBrk="1" hangingPunct="1">
              <a:spcBef>
                <a:spcPct val="50000"/>
              </a:spcBef>
            </a:pPr>
            <a:endParaRPr lang="en-US" sz="2000" b="1"/>
          </a:p>
          <a:p>
            <a:pPr eaLnBrk="1" hangingPunct="1">
              <a:spcBef>
                <a:spcPct val="50000"/>
              </a:spcBef>
            </a:pPr>
            <a:r>
              <a:rPr lang="en-US" sz="2000" b="1"/>
              <a:t>	+						+</a:t>
            </a:r>
          </a:p>
        </p:txBody>
      </p:sp>
    </p:spTree>
    <p:extLst>
      <p:ext uri="{BB962C8B-B14F-4D97-AF65-F5344CB8AC3E}">
        <p14:creationId xmlns:p14="http://schemas.microsoft.com/office/powerpoint/2010/main" val="19770113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61123">
                                            <p:txEl>
                                              <p:pRg st="0" end="0"/>
                                            </p:txEl>
                                          </p:spTgt>
                                        </p:tgtEl>
                                        <p:attrNameLst>
                                          <p:attrName>style.visibility</p:attrName>
                                        </p:attrNameLst>
                                      </p:cBhvr>
                                      <p:to>
                                        <p:strVal val="visible"/>
                                      </p:to>
                                    </p:set>
                                    <p:anim calcmode="lin" valueType="num">
                                      <p:cBhvr additive="base">
                                        <p:cTn id="7" dur="500" fill="hold"/>
                                        <p:tgtEl>
                                          <p:spTgt spid="261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112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C9302A-3E55-4E2E-B40F-261537D24D90}" type="slidenum">
              <a:rPr lang="en-US"/>
              <a:pPr eaLnBrk="1" hangingPunct="1"/>
              <a:t>21</a:t>
            </a:fld>
            <a:endParaRPr lang="en-US"/>
          </a:p>
        </p:txBody>
      </p:sp>
      <p:sp>
        <p:nvSpPr>
          <p:cNvPr id="29699" name="Rectangle 2"/>
          <p:cNvSpPr>
            <a:spLocks noGrp="1" noChangeArrowheads="1"/>
          </p:cNvSpPr>
          <p:nvPr>
            <p:ph type="title"/>
          </p:nvPr>
        </p:nvSpPr>
        <p:spPr>
          <a:xfrm>
            <a:off x="685800" y="0"/>
            <a:ext cx="7772400" cy="838200"/>
          </a:xfrm>
        </p:spPr>
        <p:txBody>
          <a:bodyPr/>
          <a:lstStyle/>
          <a:p>
            <a:pPr eaLnBrk="1" hangingPunct="1"/>
            <a:r>
              <a:rPr lang="en-US" b="1">
                <a:latin typeface="Arial Unicode MS" panose="020B0604020202020204" pitchFamily="34" charset="-128"/>
              </a:rPr>
              <a:t>Test for Three Means</a:t>
            </a:r>
          </a:p>
        </p:txBody>
      </p:sp>
      <p:sp>
        <p:nvSpPr>
          <p:cNvPr id="263171"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297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9702"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29703" name="Text Box 6"/>
          <p:cNvSpPr txBox="1">
            <a:spLocks noChangeArrowheads="1"/>
          </p:cNvSpPr>
          <p:nvPr/>
        </p:nvSpPr>
        <p:spPr bwMode="auto">
          <a:xfrm>
            <a:off x="0" y="914400"/>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spTree>
    <p:extLst>
      <p:ext uri="{BB962C8B-B14F-4D97-AF65-F5344CB8AC3E}">
        <p14:creationId xmlns:p14="http://schemas.microsoft.com/office/powerpoint/2010/main" val="331886712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63171">
                                            <p:txEl>
                                              <p:pRg st="0" end="0"/>
                                            </p:txEl>
                                          </p:spTgt>
                                        </p:tgtEl>
                                        <p:attrNameLst>
                                          <p:attrName>style.visibility</p:attrName>
                                        </p:attrNameLst>
                                      </p:cBhvr>
                                      <p:to>
                                        <p:strVal val="visible"/>
                                      </p:to>
                                    </p:set>
                                    <p:anim calcmode="lin" valueType="num">
                                      <p:cBhvr additive="base">
                                        <p:cTn id="7" dur="500" fill="hold"/>
                                        <p:tgtEl>
                                          <p:spTgt spid="263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31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BC9EDC-E51D-4C0F-87E7-030CD741F8F4}" type="slidenum">
              <a:rPr lang="en-US"/>
              <a:pPr eaLnBrk="1" hangingPunct="1"/>
              <a:t>22</a:t>
            </a:fld>
            <a:endParaRPr lang="en-US"/>
          </a:p>
        </p:txBody>
      </p:sp>
      <p:sp>
        <p:nvSpPr>
          <p:cNvPr id="8196" name="Rectangle 2"/>
          <p:cNvSpPr>
            <a:spLocks noGrp="1" noChangeArrowheads="1"/>
          </p:cNvSpPr>
          <p:nvPr>
            <p:ph type="title"/>
          </p:nvPr>
        </p:nvSpPr>
        <p:spPr>
          <a:xfrm>
            <a:off x="457200" y="0"/>
            <a:ext cx="8229600" cy="1143000"/>
          </a:xfrm>
        </p:spPr>
        <p:txBody>
          <a:bodyPr/>
          <a:lstStyle/>
          <a:p>
            <a:pPr eaLnBrk="1" hangingPunct="1"/>
            <a:r>
              <a:rPr lang="en-US" b="1" dirty="0"/>
              <a:t>Notation</a:t>
            </a:r>
          </a:p>
        </p:txBody>
      </p:sp>
      <p:sp>
        <p:nvSpPr>
          <p:cNvPr id="8197" name="Rectangle 3"/>
          <p:cNvSpPr>
            <a:spLocks noGrp="1" noChangeArrowheads="1"/>
          </p:cNvSpPr>
          <p:nvPr>
            <p:ph type="body" idx="1"/>
          </p:nvPr>
        </p:nvSpPr>
        <p:spPr>
          <a:xfrm>
            <a:off x="381000" y="990600"/>
            <a:ext cx="8763000" cy="5638800"/>
          </a:xfrm>
          <a:noFill/>
        </p:spPr>
        <p:txBody>
          <a:bodyPr/>
          <a:lstStyle/>
          <a:p>
            <a:pPr marL="0" indent="0" eaLnBrk="1" hangingPunct="1">
              <a:buFontTx/>
              <a:buNone/>
            </a:pPr>
            <a:r>
              <a:rPr lang="en-US"/>
              <a:t>Commercial   	7.66 		6.98	 	7.80</a:t>
            </a:r>
          </a:p>
          <a:p>
            <a:pPr marL="0" indent="0" eaLnBrk="1" hangingPunct="1">
              <a:buFontTx/>
              <a:buNone/>
            </a:pPr>
            <a:r>
              <a:rPr lang="en-US"/>
              <a:t>Vacuum  		5.26 		5.44	 	5.88</a:t>
            </a:r>
          </a:p>
          <a:p>
            <a:pPr marL="0" indent="0" eaLnBrk="1" hangingPunct="1">
              <a:buFontTx/>
              <a:buNone/>
            </a:pPr>
            <a:r>
              <a:rPr lang="en-US"/>
              <a:t>Mixed	   	7.41		7.33 		7.04</a:t>
            </a:r>
          </a:p>
          <a:p>
            <a:pPr marL="0" indent="0" eaLnBrk="1" hangingPunct="1">
              <a:buFontTx/>
              <a:buNone/>
            </a:pPr>
            <a:r>
              <a:rPr lang="en-US"/>
              <a:t>CO2			3.51		2.91		3.66</a:t>
            </a:r>
          </a:p>
        </p:txBody>
      </p:sp>
      <p:sp>
        <p:nvSpPr>
          <p:cNvPr id="8198" name="Rectangle 4"/>
          <p:cNvSpPr>
            <a:spLocks noChangeArrowheads="1"/>
          </p:cNvSpPr>
          <p:nvPr/>
        </p:nvSpPr>
        <p:spPr bwMode="auto">
          <a:xfrm>
            <a:off x="0" y="2576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Tree>
    <p:extLst>
      <p:ext uri="{BB962C8B-B14F-4D97-AF65-F5344CB8AC3E}">
        <p14:creationId xmlns:p14="http://schemas.microsoft.com/office/powerpoint/2010/main" val="406450788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C9302A-3E55-4E2E-B40F-261537D24D90}" type="slidenum">
              <a:rPr lang="en-US"/>
              <a:pPr eaLnBrk="1" hangingPunct="1"/>
              <a:t>23</a:t>
            </a:fld>
            <a:endParaRPr lang="en-US"/>
          </a:p>
        </p:txBody>
      </p:sp>
      <p:sp>
        <p:nvSpPr>
          <p:cNvPr id="29699" name="Rectangle 2"/>
          <p:cNvSpPr>
            <a:spLocks noGrp="1" noChangeArrowheads="1"/>
          </p:cNvSpPr>
          <p:nvPr>
            <p:ph type="title"/>
          </p:nvPr>
        </p:nvSpPr>
        <p:spPr>
          <a:xfrm>
            <a:off x="685800" y="0"/>
            <a:ext cx="7772400" cy="838200"/>
          </a:xfrm>
        </p:spPr>
        <p:txBody>
          <a:bodyPr/>
          <a:lstStyle/>
          <a:p>
            <a:pPr eaLnBrk="1" hangingPunct="1"/>
            <a:r>
              <a:rPr lang="en-US" b="1" dirty="0">
                <a:latin typeface="Arial Unicode MS" panose="020B0604020202020204" pitchFamily="34" charset="-128"/>
              </a:rPr>
              <a:t>Example continued</a:t>
            </a:r>
          </a:p>
        </p:txBody>
      </p:sp>
      <p:sp>
        <p:nvSpPr>
          <p:cNvPr id="263171"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297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9702"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29703" name="Text Box 6"/>
          <p:cNvSpPr txBox="1">
            <a:spLocks noChangeArrowheads="1"/>
          </p:cNvSpPr>
          <p:nvPr/>
        </p:nvSpPr>
        <p:spPr bwMode="auto">
          <a:xfrm>
            <a:off x="0" y="914400"/>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spTree>
    <p:extLst>
      <p:ext uri="{BB962C8B-B14F-4D97-AF65-F5344CB8AC3E}">
        <p14:creationId xmlns:p14="http://schemas.microsoft.com/office/powerpoint/2010/main" val="400834583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63171">
                                            <p:txEl>
                                              <p:pRg st="0" end="0"/>
                                            </p:txEl>
                                          </p:spTgt>
                                        </p:tgtEl>
                                        <p:attrNameLst>
                                          <p:attrName>style.visibility</p:attrName>
                                        </p:attrNameLst>
                                      </p:cBhvr>
                                      <p:to>
                                        <p:strVal val="visible"/>
                                      </p:to>
                                    </p:set>
                                    <p:anim calcmode="lin" valueType="num">
                                      <p:cBhvr additive="base">
                                        <p:cTn id="7" dur="500" fill="hold"/>
                                        <p:tgtEl>
                                          <p:spTgt spid="263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31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1"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CBF0CA-B21D-499A-8DA0-0C57C6232988}" type="slidenum">
              <a:rPr lang="en-US"/>
              <a:pPr eaLnBrk="1" hangingPunct="1"/>
              <a:t>24</a:t>
            </a:fld>
            <a:endParaRPr lang="en-US"/>
          </a:p>
        </p:txBody>
      </p:sp>
      <p:sp>
        <p:nvSpPr>
          <p:cNvPr id="28675" name="Rectangle 2"/>
          <p:cNvSpPr>
            <a:spLocks noGrp="1" noChangeArrowheads="1"/>
          </p:cNvSpPr>
          <p:nvPr>
            <p:ph type="title"/>
          </p:nvPr>
        </p:nvSpPr>
        <p:spPr>
          <a:xfrm>
            <a:off x="685800" y="0"/>
            <a:ext cx="7772400" cy="838200"/>
          </a:xfrm>
        </p:spPr>
        <p:txBody>
          <a:bodyPr/>
          <a:lstStyle/>
          <a:p>
            <a:pPr eaLnBrk="1" hangingPunct="1"/>
            <a:r>
              <a:rPr lang="en-US" b="1">
                <a:latin typeface="Arial Unicode MS" panose="020B0604020202020204" pitchFamily="34" charset="-128"/>
              </a:rPr>
              <a:t>Two Examples</a:t>
            </a:r>
          </a:p>
        </p:txBody>
      </p:sp>
      <p:sp>
        <p:nvSpPr>
          <p:cNvPr id="261123"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2867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8678"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28679" name="Text Box 6"/>
          <p:cNvSpPr txBox="1">
            <a:spLocks noChangeArrowheads="1"/>
          </p:cNvSpPr>
          <p:nvPr/>
        </p:nvSpPr>
        <p:spPr bwMode="auto">
          <a:xfrm>
            <a:off x="0" y="914400"/>
            <a:ext cx="8763000" cy="588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X						X		</a:t>
            </a:r>
          </a:p>
          <a:p>
            <a:pPr eaLnBrk="1" hangingPunct="1">
              <a:spcBef>
                <a:spcPct val="50000"/>
              </a:spcBef>
            </a:pPr>
            <a:r>
              <a:rPr lang="en-US" sz="2000" b="1"/>
              <a:t>	X</a:t>
            </a:r>
          </a:p>
          <a:p>
            <a:pPr eaLnBrk="1" hangingPunct="1">
              <a:spcBef>
                <a:spcPct val="50000"/>
              </a:spcBef>
            </a:pPr>
            <a:r>
              <a:rPr lang="en-US" sz="2000" b="1"/>
              <a:t>							O</a:t>
            </a:r>
          </a:p>
          <a:p>
            <a:pPr eaLnBrk="1" hangingPunct="1">
              <a:spcBef>
                <a:spcPct val="50000"/>
              </a:spcBef>
            </a:pPr>
            <a:r>
              <a:rPr lang="en-US" sz="2000" b="1"/>
              <a:t>	X						X</a:t>
            </a:r>
          </a:p>
          <a:p>
            <a:pPr eaLnBrk="1" hangingPunct="1">
              <a:spcBef>
                <a:spcPct val="50000"/>
              </a:spcBef>
            </a:pPr>
            <a:r>
              <a:rPr lang="en-US" sz="2000" b="1"/>
              <a:t>							+</a:t>
            </a:r>
          </a:p>
          <a:p>
            <a:pPr eaLnBrk="1" hangingPunct="1">
              <a:spcBef>
                <a:spcPct val="50000"/>
              </a:spcBef>
            </a:pPr>
            <a:r>
              <a:rPr lang="en-US" sz="2000" b="1"/>
              <a:t>	O</a:t>
            </a:r>
          </a:p>
          <a:p>
            <a:pPr eaLnBrk="1" hangingPunct="1">
              <a:spcBef>
                <a:spcPct val="50000"/>
              </a:spcBef>
            </a:pPr>
            <a:r>
              <a:rPr lang="en-US" sz="2000" b="1"/>
              <a:t>	O						+</a:t>
            </a:r>
          </a:p>
          <a:p>
            <a:pPr eaLnBrk="1" hangingPunct="1">
              <a:spcBef>
                <a:spcPct val="50000"/>
              </a:spcBef>
            </a:pPr>
            <a:r>
              <a:rPr lang="en-US" sz="2000" b="1"/>
              <a:t>	O</a:t>
            </a:r>
          </a:p>
          <a:p>
            <a:pPr eaLnBrk="1" hangingPunct="1">
              <a:spcBef>
                <a:spcPct val="50000"/>
              </a:spcBef>
            </a:pPr>
            <a:r>
              <a:rPr lang="en-US" sz="2000" b="1"/>
              <a:t>							O</a:t>
            </a:r>
          </a:p>
          <a:p>
            <a:pPr eaLnBrk="1" hangingPunct="1">
              <a:spcBef>
                <a:spcPct val="50000"/>
              </a:spcBef>
            </a:pPr>
            <a:r>
              <a:rPr lang="en-US" sz="2000" b="1"/>
              <a:t>	+						X</a:t>
            </a:r>
          </a:p>
          <a:p>
            <a:pPr eaLnBrk="1" hangingPunct="1">
              <a:spcBef>
                <a:spcPct val="50000"/>
              </a:spcBef>
            </a:pPr>
            <a:r>
              <a:rPr lang="en-US" sz="2000" b="1"/>
              <a:t>	+						O</a:t>
            </a:r>
          </a:p>
          <a:p>
            <a:pPr eaLnBrk="1" hangingPunct="1">
              <a:spcBef>
                <a:spcPct val="50000"/>
              </a:spcBef>
            </a:pPr>
            <a:endParaRPr lang="en-US" sz="2000" b="1"/>
          </a:p>
          <a:p>
            <a:pPr eaLnBrk="1" hangingPunct="1">
              <a:spcBef>
                <a:spcPct val="50000"/>
              </a:spcBef>
            </a:pPr>
            <a:r>
              <a:rPr lang="en-US" sz="2000" b="1"/>
              <a:t>	+						+</a:t>
            </a:r>
          </a:p>
        </p:txBody>
      </p:sp>
    </p:spTree>
    <p:extLst>
      <p:ext uri="{BB962C8B-B14F-4D97-AF65-F5344CB8AC3E}">
        <p14:creationId xmlns:p14="http://schemas.microsoft.com/office/powerpoint/2010/main" val="419014117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61123">
                                            <p:txEl>
                                              <p:pRg st="0" end="0"/>
                                            </p:txEl>
                                          </p:spTgt>
                                        </p:tgtEl>
                                        <p:attrNameLst>
                                          <p:attrName>style.visibility</p:attrName>
                                        </p:attrNameLst>
                                      </p:cBhvr>
                                      <p:to>
                                        <p:strVal val="visible"/>
                                      </p:to>
                                    </p:set>
                                    <p:anim calcmode="lin" valueType="num">
                                      <p:cBhvr additive="base">
                                        <p:cTn id="7" dur="500" fill="hold"/>
                                        <p:tgtEl>
                                          <p:spTgt spid="261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112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711A82-B7A6-4469-99E1-0F22BB3B62DD}" type="slidenum">
              <a:rPr lang="en-US"/>
              <a:pPr eaLnBrk="1" hangingPunct="1"/>
              <a:t>25</a:t>
            </a:fld>
            <a:endParaRPr lang="en-US"/>
          </a:p>
        </p:txBody>
      </p:sp>
      <p:sp>
        <p:nvSpPr>
          <p:cNvPr id="31747" name="Rectangle 2"/>
          <p:cNvSpPr>
            <a:spLocks noGrp="1" noChangeArrowheads="1"/>
          </p:cNvSpPr>
          <p:nvPr>
            <p:ph type="title"/>
          </p:nvPr>
        </p:nvSpPr>
        <p:spPr>
          <a:xfrm>
            <a:off x="685800" y="0"/>
            <a:ext cx="7772400" cy="838200"/>
          </a:xfrm>
        </p:spPr>
        <p:txBody>
          <a:bodyPr/>
          <a:lstStyle/>
          <a:p>
            <a:pPr eaLnBrk="1" hangingPunct="1"/>
            <a:r>
              <a:rPr lang="en-US" b="1">
                <a:latin typeface="Arial Unicode MS" panose="020B0604020202020204" pitchFamily="34" charset="-128"/>
              </a:rPr>
              <a:t>Test for Three Means</a:t>
            </a:r>
          </a:p>
        </p:txBody>
      </p:sp>
      <p:sp>
        <p:nvSpPr>
          <p:cNvPr id="267267"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3174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31750"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31751" name="Text Box 6"/>
          <p:cNvSpPr txBox="1">
            <a:spLocks noChangeArrowheads="1"/>
          </p:cNvSpPr>
          <p:nvPr/>
        </p:nvSpPr>
        <p:spPr bwMode="auto">
          <a:xfrm>
            <a:off x="0" y="914400"/>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spTree>
    <p:extLst>
      <p:ext uri="{BB962C8B-B14F-4D97-AF65-F5344CB8AC3E}">
        <p14:creationId xmlns:p14="http://schemas.microsoft.com/office/powerpoint/2010/main" val="230964235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67267">
                                            <p:txEl>
                                              <p:pRg st="0" end="0"/>
                                            </p:txEl>
                                          </p:spTgt>
                                        </p:tgtEl>
                                        <p:attrNameLst>
                                          <p:attrName>style.visibility</p:attrName>
                                        </p:attrNameLst>
                                      </p:cBhvr>
                                      <p:to>
                                        <p:strVal val="visible"/>
                                      </p:to>
                                    </p:set>
                                    <p:anim calcmode="lin" valueType="num">
                                      <p:cBhvr additive="base">
                                        <p:cTn id="7" dur="500" fill="hold"/>
                                        <p:tgtEl>
                                          <p:spTgt spid="267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72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Slide Number Placeholder 7"/>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61ABD8-B045-4724-A319-0BB0A07E2D80}" type="slidenum">
              <a:rPr lang="en-US"/>
              <a:pPr eaLnBrk="1" hangingPunct="1"/>
              <a:t>26</a:t>
            </a:fld>
            <a:endParaRPr lang="en-US"/>
          </a:p>
        </p:txBody>
      </p:sp>
      <p:sp>
        <p:nvSpPr>
          <p:cNvPr id="9221" name="Rectangle 2"/>
          <p:cNvSpPr>
            <a:spLocks noGrp="1" noChangeArrowheads="1"/>
          </p:cNvSpPr>
          <p:nvPr>
            <p:ph type="title"/>
          </p:nvPr>
        </p:nvSpPr>
        <p:spPr>
          <a:xfrm>
            <a:off x="495300" y="-58738"/>
            <a:ext cx="8229600" cy="1143000"/>
          </a:xfrm>
        </p:spPr>
        <p:txBody>
          <a:bodyPr/>
          <a:lstStyle/>
          <a:p>
            <a:pPr eaLnBrk="1" hangingPunct="1"/>
            <a:r>
              <a:rPr lang="en-US" b="1" dirty="0">
                <a:latin typeface="Arial Unicode MS" panose="020B0604020202020204" pitchFamily="34" charset="-128"/>
              </a:rPr>
              <a:t>The ANOVA Table</a:t>
            </a:r>
          </a:p>
        </p:txBody>
      </p:sp>
      <p:sp>
        <p:nvSpPr>
          <p:cNvPr id="269315" name="Rectangle 3"/>
          <p:cNvSpPr>
            <a:spLocks noGrp="1" noChangeArrowheads="1"/>
          </p:cNvSpPr>
          <p:nvPr>
            <p:ph type="body" sz="half" idx="1"/>
          </p:nvPr>
        </p:nvSpPr>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graphicFrame>
        <p:nvGraphicFramePr>
          <p:cNvPr id="9218" name="Object 148"/>
          <p:cNvGraphicFramePr>
            <a:graphicFrameLocks noGrp="1" noChangeAspect="1"/>
          </p:cNvGraphicFramePr>
          <p:nvPr>
            <p:ph sz="quarter" idx="2"/>
            <p:extLst>
              <p:ext uri="{D42A27DB-BD31-4B8C-83A1-F6EECF244321}">
                <p14:modId xmlns:p14="http://schemas.microsoft.com/office/powerpoint/2010/main" val="2967288979"/>
              </p:ext>
            </p:extLst>
          </p:nvPr>
        </p:nvGraphicFramePr>
        <p:xfrm>
          <a:off x="168275" y="1111250"/>
          <a:ext cx="12363450" cy="4221163"/>
        </p:xfrm>
        <a:graphic>
          <a:graphicData uri="http://schemas.openxmlformats.org/presentationml/2006/ole">
            <mc:AlternateContent xmlns:mc="http://schemas.openxmlformats.org/markup-compatibility/2006">
              <mc:Choice xmlns:v="urn:schemas-microsoft-com:vml" Requires="v">
                <p:oleObj spid="_x0000_s115762" name="Document" r:id="rId4" imgW="9430040" imgH="3219726" progId="Word.Document.8">
                  <p:embed/>
                </p:oleObj>
              </mc:Choice>
              <mc:Fallback>
                <p:oleObj name="Document" r:id="rId4" imgW="9430040" imgH="3219726" progId="Word.Document.8">
                  <p:embed/>
                  <p:pic>
                    <p:nvPicPr>
                      <p:cNvPr id="0" name=""/>
                      <p:cNvPicPr>
                        <a:picLocks noChangeAspect="1" noChangeArrowheads="1"/>
                      </p:cNvPicPr>
                      <p:nvPr/>
                    </p:nvPicPr>
                    <p:blipFill>
                      <a:blip r:embed="rId5"/>
                      <a:srcRect/>
                      <a:stretch>
                        <a:fillRect/>
                      </a:stretch>
                    </p:blipFill>
                    <p:spPr bwMode="auto">
                      <a:xfrm>
                        <a:off x="168275" y="1111250"/>
                        <a:ext cx="12363450" cy="4221163"/>
                      </a:xfrm>
                      <a:prstGeom prst="rect">
                        <a:avLst/>
                      </a:prstGeom>
                      <a:noFill/>
                      <a:ln>
                        <a:noFill/>
                      </a:ln>
                      <a:effectLst/>
                    </p:spPr>
                  </p:pic>
                </p:oleObj>
              </mc:Fallback>
            </mc:AlternateContent>
          </a:graphicData>
        </a:graphic>
      </p:graphicFrame>
      <p:sp>
        <p:nvSpPr>
          <p:cNvPr id="922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9224" name="Text Box 5"/>
          <p:cNvSpPr txBox="1">
            <a:spLocks noChangeArrowheads="1"/>
          </p:cNvSpPr>
          <p:nvPr/>
        </p:nvSpPr>
        <p:spPr bwMode="auto">
          <a:xfrm>
            <a:off x="0" y="79137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9225" name="Text Box 6"/>
          <p:cNvSpPr txBox="1">
            <a:spLocks noChangeArrowheads="1"/>
          </p:cNvSpPr>
          <p:nvPr/>
        </p:nvSpPr>
        <p:spPr bwMode="auto">
          <a:xfrm>
            <a:off x="0" y="712392"/>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graphicFrame>
        <p:nvGraphicFramePr>
          <p:cNvPr id="9219" name="Object 150"/>
          <p:cNvGraphicFramePr>
            <a:graphicFrameLocks noGrp="1" noChangeAspect="1"/>
          </p:cNvGraphicFramePr>
          <p:nvPr>
            <p:ph sz="quarter" idx="3"/>
            <p:extLst>
              <p:ext uri="{D42A27DB-BD31-4B8C-83A1-F6EECF244321}">
                <p14:modId xmlns:p14="http://schemas.microsoft.com/office/powerpoint/2010/main" val="1414538046"/>
              </p:ext>
            </p:extLst>
          </p:nvPr>
        </p:nvGraphicFramePr>
        <p:xfrm>
          <a:off x="3776663" y="5486400"/>
          <a:ext cx="2051050" cy="1222375"/>
        </p:xfrm>
        <a:graphic>
          <a:graphicData uri="http://schemas.openxmlformats.org/presentationml/2006/ole">
            <mc:AlternateContent xmlns:mc="http://schemas.openxmlformats.org/markup-compatibility/2006">
              <mc:Choice xmlns:v="urn:schemas-microsoft-com:vml" Requires="v">
                <p:oleObj spid="_x0000_s115763" name="Equation" r:id="rId6" imgW="660240" imgH="393480" progId="Equation.3">
                  <p:embed/>
                </p:oleObj>
              </mc:Choice>
              <mc:Fallback>
                <p:oleObj name="Equation" r:id="rId6" imgW="660240" imgH="393480" progId="Equation.3">
                  <p:embed/>
                  <p:pic>
                    <p:nvPicPr>
                      <p:cNvPr id="0" name=""/>
                      <p:cNvPicPr>
                        <a:picLocks noChangeAspect="1" noChangeArrowheads="1"/>
                      </p:cNvPicPr>
                      <p:nvPr/>
                    </p:nvPicPr>
                    <p:blipFill>
                      <a:blip r:embed="rId7"/>
                      <a:srcRect/>
                      <a:stretch>
                        <a:fillRect/>
                      </a:stretch>
                    </p:blipFill>
                    <p:spPr bwMode="auto">
                      <a:xfrm>
                        <a:off x="3776663" y="5486400"/>
                        <a:ext cx="2051050" cy="1222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3318897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69315">
                                            <p:txEl>
                                              <p:pRg st="0" end="0"/>
                                            </p:txEl>
                                          </p:spTgt>
                                        </p:tgtEl>
                                        <p:attrNameLst>
                                          <p:attrName>style.visibility</p:attrName>
                                        </p:attrNameLst>
                                      </p:cBhvr>
                                      <p:to>
                                        <p:strVal val="visible"/>
                                      </p:to>
                                    </p:set>
                                    <p:anim calcmode="lin" valueType="num">
                                      <p:cBhvr additive="base">
                                        <p:cTn id="7" dur="500" fill="hold"/>
                                        <p:tgtEl>
                                          <p:spTgt spid="269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93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F3A3F7-B322-403A-9740-AE91F8909AE5}" type="slidenum">
              <a:rPr lang="en-US"/>
              <a:pPr eaLnBrk="1" hangingPunct="1"/>
              <a:t>27</a:t>
            </a:fld>
            <a:endParaRPr lang="en-US"/>
          </a:p>
        </p:txBody>
      </p:sp>
      <p:sp>
        <p:nvSpPr>
          <p:cNvPr id="11269" name="Rectangle 2"/>
          <p:cNvSpPr>
            <a:spLocks noGrp="1" noChangeArrowheads="1"/>
          </p:cNvSpPr>
          <p:nvPr>
            <p:ph type="title"/>
          </p:nvPr>
        </p:nvSpPr>
        <p:spPr>
          <a:xfrm>
            <a:off x="685800" y="0"/>
            <a:ext cx="7772400" cy="838200"/>
          </a:xfrm>
        </p:spPr>
        <p:txBody>
          <a:bodyPr/>
          <a:lstStyle/>
          <a:p>
            <a:pPr eaLnBrk="1" hangingPunct="1"/>
            <a:r>
              <a:rPr lang="en-US" b="1">
                <a:latin typeface="Arial Unicode MS" panose="020B0604020202020204" pitchFamily="34" charset="-128"/>
              </a:rPr>
              <a:t>Example Continued</a:t>
            </a:r>
          </a:p>
        </p:txBody>
      </p:sp>
      <p:sp>
        <p:nvSpPr>
          <p:cNvPr id="273411"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1127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11272"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11273" name="Text Box 6"/>
          <p:cNvSpPr txBox="1">
            <a:spLocks noChangeArrowheads="1"/>
          </p:cNvSpPr>
          <p:nvPr/>
        </p:nvSpPr>
        <p:spPr bwMode="auto">
          <a:xfrm>
            <a:off x="0" y="914400"/>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sp>
        <p:nvSpPr>
          <p:cNvPr id="11274" name="Rectangle 7"/>
          <p:cNvSpPr>
            <a:spLocks noChangeArrowheads="1"/>
          </p:cNvSpPr>
          <p:nvPr/>
        </p:nvSpPr>
        <p:spPr bwMode="auto">
          <a:xfrm>
            <a:off x="0" y="30337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11266" name="Object 8"/>
          <p:cNvGraphicFramePr>
            <a:graphicFrameLocks noChangeAspect="1"/>
          </p:cNvGraphicFramePr>
          <p:nvPr/>
        </p:nvGraphicFramePr>
        <p:xfrm>
          <a:off x="0" y="914400"/>
          <a:ext cx="9372600" cy="1476375"/>
        </p:xfrm>
        <a:graphic>
          <a:graphicData uri="http://schemas.openxmlformats.org/presentationml/2006/ole">
            <mc:AlternateContent xmlns:mc="http://schemas.openxmlformats.org/markup-compatibility/2006">
              <mc:Choice xmlns:v="urn:schemas-microsoft-com:vml" Requires="v">
                <p:oleObj spid="_x0000_s117810" name="Picture" r:id="rId4" imgW="5021580" imgH="792480" progId="Word.Picture.8">
                  <p:embed/>
                </p:oleObj>
              </mc:Choice>
              <mc:Fallback>
                <p:oleObj name="Picture" r:id="rId4" imgW="5021580" imgH="79248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14400"/>
                        <a:ext cx="9372600" cy="147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5" name="Rectangle 10"/>
          <p:cNvSpPr>
            <a:spLocks noChangeArrowheads="1"/>
          </p:cNvSpPr>
          <p:nvPr/>
        </p:nvSpPr>
        <p:spPr bwMode="auto">
          <a:xfrm>
            <a:off x="0" y="2462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11267" name="Object 9"/>
          <p:cNvGraphicFramePr>
            <a:graphicFrameLocks noChangeAspect="1"/>
          </p:cNvGraphicFramePr>
          <p:nvPr/>
        </p:nvGraphicFramePr>
        <p:xfrm>
          <a:off x="762000" y="2590800"/>
          <a:ext cx="7467600" cy="3798888"/>
        </p:xfrm>
        <a:graphic>
          <a:graphicData uri="http://schemas.openxmlformats.org/presentationml/2006/ole">
            <mc:AlternateContent xmlns:mc="http://schemas.openxmlformats.org/markup-compatibility/2006">
              <mc:Choice xmlns:v="urn:schemas-microsoft-com:vml" Requires="v">
                <p:oleObj spid="_x0000_s117811" name="Picture" r:id="rId6" imgW="3802380" imgH="1935480" progId="Word.Picture.8">
                  <p:embed/>
                </p:oleObj>
              </mc:Choice>
              <mc:Fallback>
                <p:oleObj name="Picture" r:id="rId6" imgW="3802380" imgH="1935480" progId="Word.Picture.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2590800"/>
                        <a:ext cx="7467600" cy="3798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2843447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73411">
                                            <p:txEl>
                                              <p:pRg st="0" end="0"/>
                                            </p:txEl>
                                          </p:spTgt>
                                        </p:tgtEl>
                                        <p:attrNameLst>
                                          <p:attrName>style.visibility</p:attrName>
                                        </p:attrNameLst>
                                      </p:cBhvr>
                                      <p:to>
                                        <p:strVal val="visible"/>
                                      </p:to>
                                    </p:set>
                                    <p:anim calcmode="lin" valueType="num">
                                      <p:cBhvr additive="base">
                                        <p:cTn id="7" dur="500" fill="hold"/>
                                        <p:tgtEl>
                                          <p:spTgt spid="273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34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3</a:t>
            </a:fld>
            <a:endParaRPr lang="en-US"/>
          </a:p>
        </p:txBody>
      </p:sp>
      <p:sp>
        <p:nvSpPr>
          <p:cNvPr id="22531" name="Rectangle 2"/>
          <p:cNvSpPr>
            <a:spLocks noGrp="1" noChangeArrowheads="1"/>
          </p:cNvSpPr>
          <p:nvPr>
            <p:ph type="title"/>
          </p:nvPr>
        </p:nvSpPr>
        <p:spPr>
          <a:xfrm>
            <a:off x="457200" y="0"/>
            <a:ext cx="8229600" cy="1143000"/>
          </a:xfrm>
        </p:spPr>
        <p:txBody>
          <a:bodyPr/>
          <a:lstStyle/>
          <a:p>
            <a:pPr eaLnBrk="1" hangingPunct="1"/>
            <a:r>
              <a:rPr lang="en-US" b="1" dirty="0"/>
              <a:t>Linear Models</a:t>
            </a:r>
            <a:br>
              <a:rPr lang="en-US" b="1" dirty="0"/>
            </a:br>
            <a:r>
              <a:rPr lang="en-US" sz="3600" b="1" dirty="0"/>
              <a:t>Types of variables</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endParaRPr lang="en-US" sz="2800" dirty="0"/>
          </a:p>
        </p:txBody>
      </p:sp>
    </p:spTree>
    <p:extLst>
      <p:ext uri="{BB962C8B-B14F-4D97-AF65-F5344CB8AC3E}">
        <p14:creationId xmlns:p14="http://schemas.microsoft.com/office/powerpoint/2010/main" val="422242890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4</a:t>
            </a:fld>
            <a:endParaRPr lang="en-US"/>
          </a:p>
        </p:txBody>
      </p:sp>
      <p:sp>
        <p:nvSpPr>
          <p:cNvPr id="22531" name="Rectangle 2"/>
          <p:cNvSpPr>
            <a:spLocks noGrp="1" noChangeArrowheads="1"/>
          </p:cNvSpPr>
          <p:nvPr>
            <p:ph type="title"/>
          </p:nvPr>
        </p:nvSpPr>
        <p:spPr>
          <a:xfrm>
            <a:off x="457200" y="0"/>
            <a:ext cx="8229600" cy="1143000"/>
          </a:xfrm>
        </p:spPr>
        <p:txBody>
          <a:bodyPr/>
          <a:lstStyle/>
          <a:p>
            <a:pPr eaLnBrk="1" hangingPunct="1"/>
            <a:r>
              <a:rPr lang="en-US" b="1" dirty="0"/>
              <a:t>Linear Models</a:t>
            </a:r>
            <a:br>
              <a:rPr lang="en-US" b="1" dirty="0"/>
            </a:br>
            <a:r>
              <a:rPr lang="en-US" sz="3600" b="1" dirty="0"/>
              <a:t>Explanatory variables</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endParaRPr lang="en-US" sz="2800" dirty="0"/>
          </a:p>
        </p:txBody>
      </p:sp>
    </p:spTree>
    <p:extLst>
      <p:ext uri="{BB962C8B-B14F-4D97-AF65-F5344CB8AC3E}">
        <p14:creationId xmlns:p14="http://schemas.microsoft.com/office/powerpoint/2010/main" val="398044968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5</a:t>
            </a:fld>
            <a:endParaRPr lang="en-US"/>
          </a:p>
        </p:txBody>
      </p:sp>
      <p:sp>
        <p:nvSpPr>
          <p:cNvPr id="22531" name="Rectangle 2"/>
          <p:cNvSpPr>
            <a:spLocks noGrp="1" noChangeArrowheads="1"/>
          </p:cNvSpPr>
          <p:nvPr>
            <p:ph type="title"/>
          </p:nvPr>
        </p:nvSpPr>
        <p:spPr>
          <a:xfrm>
            <a:off x="457200" y="0"/>
            <a:ext cx="8229600" cy="1143000"/>
          </a:xfrm>
        </p:spPr>
        <p:txBody>
          <a:bodyPr/>
          <a:lstStyle/>
          <a:p>
            <a:pPr eaLnBrk="1" hangingPunct="1"/>
            <a:r>
              <a:rPr lang="en-US" b="1" dirty="0"/>
              <a:t>Linear Models</a:t>
            </a:r>
            <a:br>
              <a:rPr lang="en-US" b="1" dirty="0"/>
            </a:br>
            <a:r>
              <a:rPr lang="en-US" sz="3600" b="1" dirty="0"/>
              <a:t>Factors</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endParaRPr lang="en-US" sz="2800" dirty="0"/>
          </a:p>
        </p:txBody>
      </p:sp>
    </p:spTree>
    <p:extLst>
      <p:ext uri="{BB962C8B-B14F-4D97-AF65-F5344CB8AC3E}">
        <p14:creationId xmlns:p14="http://schemas.microsoft.com/office/powerpoint/2010/main" val="19213969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6</a:t>
            </a:fld>
            <a:endParaRPr lang="en-US"/>
          </a:p>
        </p:txBody>
      </p:sp>
      <p:sp>
        <p:nvSpPr>
          <p:cNvPr id="22531" name="Rectangle 2"/>
          <p:cNvSpPr>
            <a:spLocks noGrp="1" noChangeArrowheads="1"/>
          </p:cNvSpPr>
          <p:nvPr>
            <p:ph type="title"/>
          </p:nvPr>
        </p:nvSpPr>
        <p:spPr>
          <a:xfrm>
            <a:off x="457200" y="0"/>
            <a:ext cx="8229600" cy="1143000"/>
          </a:xfrm>
        </p:spPr>
        <p:txBody>
          <a:bodyPr/>
          <a:lstStyle/>
          <a:p>
            <a:pPr eaLnBrk="1" hangingPunct="1"/>
            <a:r>
              <a:rPr lang="en-US" b="1" dirty="0"/>
              <a:t>Linear Models</a:t>
            </a:r>
            <a:br>
              <a:rPr lang="en-US" b="1" dirty="0"/>
            </a:br>
            <a:r>
              <a:rPr lang="en-US" sz="3600" b="1" dirty="0"/>
              <a:t>Designs</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endParaRPr lang="en-US" sz="2800" dirty="0"/>
          </a:p>
        </p:txBody>
      </p:sp>
    </p:spTree>
    <p:extLst>
      <p:ext uri="{BB962C8B-B14F-4D97-AF65-F5344CB8AC3E}">
        <p14:creationId xmlns:p14="http://schemas.microsoft.com/office/powerpoint/2010/main" val="119925718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7</a:t>
            </a:fld>
            <a:endParaRPr lang="en-US"/>
          </a:p>
        </p:txBody>
      </p:sp>
      <p:sp>
        <p:nvSpPr>
          <p:cNvPr id="22531" name="Rectangle 2"/>
          <p:cNvSpPr>
            <a:spLocks noGrp="1" noChangeArrowheads="1"/>
          </p:cNvSpPr>
          <p:nvPr>
            <p:ph type="title"/>
          </p:nvPr>
        </p:nvSpPr>
        <p:spPr>
          <a:xfrm>
            <a:off x="457200" y="0"/>
            <a:ext cx="8229600" cy="1143000"/>
          </a:xfrm>
        </p:spPr>
        <p:txBody>
          <a:bodyPr/>
          <a:lstStyle/>
          <a:p>
            <a:pPr eaLnBrk="1" hangingPunct="1"/>
            <a:r>
              <a:rPr lang="en-US" b="1" dirty="0"/>
              <a:t>ANOVA Example</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r>
              <a:rPr lang="en-US" sz="2800"/>
              <a:t>The following data is from a master’s thesis by B. Nichols in the Department of Animal Science at the University of Arizona in 1980.  It concerns how much bacteria grew on different steaks of approximately 75 grams each.  The steaks were either wrapped in commercial plastic wrap; vacuum packed; sealed in a mixture of 1% CO, 40% CO2, and 59% N; or sealed in 100% C02.  The steaks were randomly assigned to the different types of packaging.  After being stored at 4 degrees Celsius for nine days, the logarithm of the number of psychrotrophic bacteria per square centimeter was estimated for each sample.</a:t>
            </a:r>
          </a:p>
        </p:txBody>
      </p:sp>
    </p:spTree>
    <p:extLst>
      <p:ext uri="{BB962C8B-B14F-4D97-AF65-F5344CB8AC3E}">
        <p14:creationId xmlns:p14="http://schemas.microsoft.com/office/powerpoint/2010/main" val="32474609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8</a:t>
            </a:fld>
            <a:endParaRPr lang="en-US"/>
          </a:p>
        </p:txBody>
      </p:sp>
      <p:sp>
        <p:nvSpPr>
          <p:cNvPr id="22531" name="Rectangle 2"/>
          <p:cNvSpPr>
            <a:spLocks noGrp="1" noChangeArrowheads="1"/>
          </p:cNvSpPr>
          <p:nvPr>
            <p:ph type="title"/>
          </p:nvPr>
        </p:nvSpPr>
        <p:spPr>
          <a:xfrm>
            <a:off x="457200" y="0"/>
            <a:ext cx="8229600" cy="1143000"/>
          </a:xfrm>
        </p:spPr>
        <p:txBody>
          <a:bodyPr/>
          <a:lstStyle/>
          <a:p>
            <a:pPr eaLnBrk="1" hangingPunct="1"/>
            <a:r>
              <a:rPr lang="en-US" b="1" dirty="0"/>
              <a:t>Completely Randomized Design</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endParaRPr lang="en-US" sz="2800" dirty="0"/>
          </a:p>
          <a:p>
            <a:pPr marL="0" indent="0" eaLnBrk="1" hangingPunct="1">
              <a:buFontTx/>
              <a:buNone/>
            </a:pPr>
            <a:endParaRPr lang="en-US" sz="2800" dirty="0"/>
          </a:p>
          <a:p>
            <a:pPr marL="0" indent="0" eaLnBrk="1" hangingPunct="1">
              <a:buFontTx/>
              <a:buNone/>
            </a:pPr>
            <a:r>
              <a:rPr lang="en-US" dirty="0"/>
              <a:t>A single factor with </a:t>
            </a:r>
            <a:r>
              <a:rPr lang="en-US" i="1" dirty="0"/>
              <a:t>k</a:t>
            </a:r>
            <a:r>
              <a:rPr lang="en-US" dirty="0"/>
              <a:t> treatments, where the treatments are randomly assigned to the experimental units.</a:t>
            </a:r>
          </a:p>
          <a:p>
            <a:pPr marL="0" indent="0" eaLnBrk="1" hangingPunct="1">
              <a:buFontTx/>
              <a:buNone/>
            </a:pPr>
            <a:endParaRPr lang="en-US" dirty="0"/>
          </a:p>
          <a:p>
            <a:pPr marL="0" indent="0" eaLnBrk="1" hangingPunct="1">
              <a:buFontTx/>
              <a:buNone/>
            </a:pPr>
            <a:r>
              <a:rPr lang="en-US" dirty="0"/>
              <a:t>Some books (like ours) also call it an completely randomized design when there are </a:t>
            </a:r>
            <a:r>
              <a:rPr lang="en-US" i="1" dirty="0"/>
              <a:t>k</a:t>
            </a:r>
            <a:r>
              <a:rPr lang="en-US" dirty="0"/>
              <a:t> independent random samples.</a:t>
            </a:r>
          </a:p>
        </p:txBody>
      </p:sp>
    </p:spTree>
    <p:extLst>
      <p:ext uri="{BB962C8B-B14F-4D97-AF65-F5344CB8AC3E}">
        <p14:creationId xmlns:p14="http://schemas.microsoft.com/office/powerpoint/2010/main" val="19427935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DF53FF-B2C4-4EF0-92A7-394DEF8265DC}" type="slidenum">
              <a:rPr lang="en-US"/>
              <a:pPr eaLnBrk="1" hangingPunct="1"/>
              <a:t>9</a:t>
            </a:fld>
            <a:endParaRPr lang="en-US"/>
          </a:p>
        </p:txBody>
      </p:sp>
      <p:sp>
        <p:nvSpPr>
          <p:cNvPr id="1028" name="Rectangle 2"/>
          <p:cNvSpPr>
            <a:spLocks noGrp="1" noChangeArrowheads="1"/>
          </p:cNvSpPr>
          <p:nvPr>
            <p:ph type="title"/>
          </p:nvPr>
        </p:nvSpPr>
        <p:spPr>
          <a:xfrm>
            <a:off x="457200" y="0"/>
            <a:ext cx="8229600" cy="1143000"/>
          </a:xfrm>
        </p:spPr>
        <p:txBody>
          <a:bodyPr/>
          <a:lstStyle/>
          <a:p>
            <a:pPr eaLnBrk="1" hangingPunct="1"/>
            <a:r>
              <a:rPr lang="en-US" b="1"/>
              <a:t>Example</a:t>
            </a:r>
          </a:p>
        </p:txBody>
      </p:sp>
      <p:sp>
        <p:nvSpPr>
          <p:cNvPr id="1029" name="Rectangle 3"/>
          <p:cNvSpPr>
            <a:spLocks noGrp="1" noChangeArrowheads="1"/>
          </p:cNvSpPr>
          <p:nvPr>
            <p:ph type="body" idx="1"/>
          </p:nvPr>
        </p:nvSpPr>
        <p:spPr>
          <a:xfrm>
            <a:off x="381000" y="990600"/>
            <a:ext cx="8763000" cy="5638800"/>
          </a:xfrm>
          <a:noFill/>
        </p:spPr>
        <p:txBody>
          <a:bodyPr/>
          <a:lstStyle/>
          <a:p>
            <a:pPr marL="0" indent="0" eaLnBrk="1" hangingPunct="1">
              <a:buFontTx/>
              <a:buNone/>
            </a:pPr>
            <a:r>
              <a:rPr lang="en-US"/>
              <a:t>Commercial   	7.66 		6.98	 	7.80</a:t>
            </a:r>
          </a:p>
          <a:p>
            <a:pPr marL="0" indent="0" eaLnBrk="1" hangingPunct="1">
              <a:buFontTx/>
              <a:buNone/>
            </a:pPr>
            <a:r>
              <a:rPr lang="en-US"/>
              <a:t>Vacuum  		5.26 		5.44	 	5.88</a:t>
            </a:r>
          </a:p>
          <a:p>
            <a:pPr marL="0" indent="0" eaLnBrk="1" hangingPunct="1">
              <a:buFontTx/>
              <a:buNone/>
            </a:pPr>
            <a:r>
              <a:rPr lang="en-US"/>
              <a:t>Mixed	   	7.41		7.33 		7.04</a:t>
            </a:r>
          </a:p>
          <a:p>
            <a:pPr marL="0" indent="0" eaLnBrk="1" hangingPunct="1">
              <a:buFontTx/>
              <a:buNone/>
            </a:pPr>
            <a:r>
              <a:rPr lang="en-US"/>
              <a:t>CO2			3.51		2.91		3.66</a:t>
            </a:r>
          </a:p>
        </p:txBody>
      </p:sp>
      <p:sp>
        <p:nvSpPr>
          <p:cNvPr id="1030" name="Rectangle 5"/>
          <p:cNvSpPr>
            <a:spLocks noChangeArrowheads="1"/>
          </p:cNvSpPr>
          <p:nvPr/>
        </p:nvSpPr>
        <p:spPr bwMode="auto">
          <a:xfrm>
            <a:off x="0" y="2576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1026" name="Object 4"/>
          <p:cNvGraphicFramePr>
            <a:graphicFrameLocks noChangeAspect="1"/>
          </p:cNvGraphicFramePr>
          <p:nvPr/>
        </p:nvGraphicFramePr>
        <p:xfrm>
          <a:off x="1371600" y="3479800"/>
          <a:ext cx="6172200" cy="3378200"/>
        </p:xfrm>
        <a:graphic>
          <a:graphicData uri="http://schemas.openxmlformats.org/presentationml/2006/ole">
            <mc:AlternateContent xmlns:mc="http://schemas.openxmlformats.org/markup-compatibility/2006">
              <mc:Choice xmlns:v="urn:schemas-microsoft-com:vml" Requires="v">
                <p:oleObj spid="_x0000_s107546" name="Picture" r:id="rId3" imgW="3116580" imgH="1706880" progId="Word.Picture.8">
                  <p:embed/>
                </p:oleObj>
              </mc:Choice>
              <mc:Fallback>
                <p:oleObj name="Picture" r:id="rId3" imgW="3116580" imgH="170688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479800"/>
                        <a:ext cx="6172200" cy="337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99814054"/>
      </p:ext>
    </p:extLst>
  </p:cSld>
  <p:clrMapOvr>
    <a:masterClrMapping/>
  </p:clrMapOvr>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7300</TotalTime>
  <Words>607</Words>
  <Application>Microsoft Office PowerPoint</Application>
  <PresentationFormat>On-screen Show (4:3)</PresentationFormat>
  <Paragraphs>204</Paragraphs>
  <Slides>27</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5" baseType="lpstr">
      <vt:lpstr>Arial Unicode MS</vt:lpstr>
      <vt:lpstr>Arial</vt:lpstr>
      <vt:lpstr>Symbol</vt:lpstr>
      <vt:lpstr>Times New Roman</vt:lpstr>
      <vt:lpstr>1_Default Design</vt:lpstr>
      <vt:lpstr>Picture</vt:lpstr>
      <vt:lpstr>Equation</vt:lpstr>
      <vt:lpstr>Document</vt:lpstr>
      <vt:lpstr>STAT J515  Lecture 23 November 12, 2019</vt:lpstr>
      <vt:lpstr>Outline for Today</vt:lpstr>
      <vt:lpstr>Linear Models Types of variables</vt:lpstr>
      <vt:lpstr>Linear Models Explanatory variables</vt:lpstr>
      <vt:lpstr>Linear Models Factors</vt:lpstr>
      <vt:lpstr>Linear Models Designs</vt:lpstr>
      <vt:lpstr>ANOVA Example</vt:lpstr>
      <vt:lpstr>Completely Randomized Design</vt:lpstr>
      <vt:lpstr>Example</vt:lpstr>
      <vt:lpstr>Sampling Distribution for the Difference of Two Means</vt:lpstr>
      <vt:lpstr>The Problem of Multiple Comparisons</vt:lpstr>
      <vt:lpstr>Chi-Squared Distribution</vt:lpstr>
      <vt:lpstr>Fact </vt:lpstr>
      <vt:lpstr>Chi-Squared Distribution</vt:lpstr>
      <vt:lpstr>t  Distribution</vt:lpstr>
      <vt:lpstr>t  Distribution</vt:lpstr>
      <vt:lpstr>F  Distribution</vt:lpstr>
      <vt:lpstr>F  Distribution</vt:lpstr>
      <vt:lpstr>The Data (again)</vt:lpstr>
      <vt:lpstr>Two Examples</vt:lpstr>
      <vt:lpstr>Test for Three Means</vt:lpstr>
      <vt:lpstr>Notation</vt:lpstr>
      <vt:lpstr>Example continued</vt:lpstr>
      <vt:lpstr>Two Examples</vt:lpstr>
      <vt:lpstr>Test for Three Means</vt:lpstr>
      <vt:lpstr>The ANOVA Table</vt:lpstr>
      <vt:lpstr>Example Continued</vt:lpstr>
    </vt:vector>
  </TitlesOfParts>
  <Company>Statistics, USC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702/J702 Fall 2001</dc:title>
  <dc:creator>Preferred Customer</dc:creator>
  <cp:lastModifiedBy>Grego John</cp:lastModifiedBy>
  <cp:revision>163</cp:revision>
  <cp:lastPrinted>2019-11-13T16:14:27Z</cp:lastPrinted>
  <dcterms:created xsi:type="dcterms:W3CDTF">2001-05-21T01:21:44Z</dcterms:created>
  <dcterms:modified xsi:type="dcterms:W3CDTF">2019-11-19T16:02:33Z</dcterms:modified>
</cp:coreProperties>
</file>