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9"/>
  </p:notesMasterIdLst>
  <p:handoutMasterIdLst>
    <p:handoutMasterId r:id="rId40"/>
  </p:handoutMasterIdLst>
  <p:sldIdLst>
    <p:sldId id="364" r:id="rId2"/>
    <p:sldId id="335" r:id="rId3"/>
    <p:sldId id="390" r:id="rId4"/>
    <p:sldId id="366" r:id="rId5"/>
    <p:sldId id="419" r:id="rId6"/>
    <p:sldId id="421" r:id="rId7"/>
    <p:sldId id="427" r:id="rId8"/>
    <p:sldId id="383" r:id="rId9"/>
    <p:sldId id="449" r:id="rId10"/>
    <p:sldId id="386" r:id="rId11"/>
    <p:sldId id="434" r:id="rId12"/>
    <p:sldId id="387" r:id="rId13"/>
    <p:sldId id="389" r:id="rId14"/>
    <p:sldId id="388" r:id="rId15"/>
    <p:sldId id="450" r:id="rId16"/>
    <p:sldId id="451" r:id="rId17"/>
    <p:sldId id="433" r:id="rId18"/>
    <p:sldId id="452" r:id="rId19"/>
    <p:sldId id="435" r:id="rId20"/>
    <p:sldId id="454" r:id="rId21"/>
    <p:sldId id="455" r:id="rId22"/>
    <p:sldId id="456" r:id="rId23"/>
    <p:sldId id="457" r:id="rId24"/>
    <p:sldId id="436" r:id="rId25"/>
    <p:sldId id="437" r:id="rId26"/>
    <p:sldId id="438" r:id="rId27"/>
    <p:sldId id="439" r:id="rId28"/>
    <p:sldId id="440" r:id="rId29"/>
    <p:sldId id="441" r:id="rId30"/>
    <p:sldId id="442" r:id="rId31"/>
    <p:sldId id="443" r:id="rId32"/>
    <p:sldId id="444" r:id="rId33"/>
    <p:sldId id="445" r:id="rId34"/>
    <p:sldId id="446" r:id="rId35"/>
    <p:sldId id="453" r:id="rId36"/>
    <p:sldId id="447" r:id="rId37"/>
    <p:sldId id="448" r:id="rId38"/>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1924"/>
    <a:srgbClr val="BDADB5"/>
    <a:srgbClr val="A299AD"/>
    <a:srgbClr val="89454F"/>
    <a:srgbClr val="CC0000"/>
    <a:srgbClr val="653146"/>
    <a:srgbClr val="B598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5" autoAdjust="0"/>
    <p:restoredTop sz="94660" autoAdjust="0"/>
  </p:normalViewPr>
  <p:slideViewPr>
    <p:cSldViewPr>
      <p:cViewPr varScale="1">
        <p:scale>
          <a:sx n="76" d="100"/>
          <a:sy n="76" d="100"/>
        </p:scale>
        <p:origin x="141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4" y="0"/>
            <a:ext cx="3170475" cy="534314"/>
          </a:xfrm>
          <a:prstGeom prst="rect">
            <a:avLst/>
          </a:prstGeom>
          <a:noFill/>
          <a:ln w="9525">
            <a:noFill/>
            <a:miter lim="800000"/>
            <a:headEnd/>
            <a:tailEnd/>
          </a:ln>
          <a:effectLst/>
        </p:spPr>
        <p:txBody>
          <a:bodyPr vert="horz" wrap="square" lIns="98032" tIns="49015" rIns="98032" bIns="49015" numCol="1" anchor="t" anchorCtr="0" compatLnSpc="1">
            <a:prstTxWarp prst="textNoShape">
              <a:avLst/>
            </a:prstTxWarp>
          </a:bodyPr>
          <a:lstStyle>
            <a:lvl1pPr defTabSz="980385" eaLnBrk="1" hangingPunct="1">
              <a:defRPr sz="1200">
                <a:latin typeface="Times New Roman" pitchFamily="18" charset="0"/>
              </a:defRPr>
            </a:lvl1pPr>
          </a:lstStyle>
          <a:p>
            <a:pPr>
              <a:defRPr/>
            </a:pPr>
            <a:endParaRPr lang="en-US"/>
          </a:p>
        </p:txBody>
      </p:sp>
      <p:sp>
        <p:nvSpPr>
          <p:cNvPr id="10243" name="Rectangle 3"/>
          <p:cNvSpPr>
            <a:spLocks noGrp="1" noChangeArrowheads="1"/>
          </p:cNvSpPr>
          <p:nvPr>
            <p:ph type="dt" sz="quarter" idx="1"/>
          </p:nvPr>
        </p:nvSpPr>
        <p:spPr bwMode="auto">
          <a:xfrm>
            <a:off x="4144733" y="0"/>
            <a:ext cx="3170474" cy="534314"/>
          </a:xfrm>
          <a:prstGeom prst="rect">
            <a:avLst/>
          </a:prstGeom>
          <a:noFill/>
          <a:ln w="9525">
            <a:noFill/>
            <a:miter lim="800000"/>
            <a:headEnd/>
            <a:tailEnd/>
          </a:ln>
          <a:effectLst/>
        </p:spPr>
        <p:txBody>
          <a:bodyPr vert="horz" wrap="square" lIns="98032" tIns="49015" rIns="98032" bIns="49015" numCol="1" anchor="t" anchorCtr="0" compatLnSpc="1">
            <a:prstTxWarp prst="textNoShape">
              <a:avLst/>
            </a:prstTxWarp>
          </a:bodyPr>
          <a:lstStyle>
            <a:lvl1pPr algn="r" defTabSz="980385" eaLnBrk="1" hangingPunct="1">
              <a:defRPr sz="1200">
                <a:latin typeface="Times New Roman" pitchFamily="18" charset="0"/>
              </a:defRPr>
            </a:lvl1pPr>
          </a:lstStyle>
          <a:p>
            <a:pPr>
              <a:defRPr/>
            </a:pPr>
            <a:endParaRPr lang="en-US"/>
          </a:p>
        </p:txBody>
      </p:sp>
      <p:sp>
        <p:nvSpPr>
          <p:cNvPr id="10244" name="Rectangle 4"/>
          <p:cNvSpPr>
            <a:spLocks noGrp="1" noChangeArrowheads="1"/>
          </p:cNvSpPr>
          <p:nvPr>
            <p:ph type="ftr" sz="quarter" idx="2"/>
          </p:nvPr>
        </p:nvSpPr>
        <p:spPr bwMode="auto">
          <a:xfrm>
            <a:off x="4" y="9068533"/>
            <a:ext cx="3170475" cy="532669"/>
          </a:xfrm>
          <a:prstGeom prst="rect">
            <a:avLst/>
          </a:prstGeom>
          <a:noFill/>
          <a:ln w="9525">
            <a:noFill/>
            <a:miter lim="800000"/>
            <a:headEnd/>
            <a:tailEnd/>
          </a:ln>
          <a:effectLst/>
        </p:spPr>
        <p:txBody>
          <a:bodyPr vert="horz" wrap="square" lIns="98032" tIns="49015" rIns="98032" bIns="49015" numCol="1" anchor="b" anchorCtr="0" compatLnSpc="1">
            <a:prstTxWarp prst="textNoShape">
              <a:avLst/>
            </a:prstTxWarp>
          </a:bodyPr>
          <a:lstStyle>
            <a:lvl1pPr defTabSz="980385" eaLnBrk="1" hangingPunct="1">
              <a:defRPr sz="1200">
                <a:latin typeface="Times New Roman" pitchFamily="18" charset="0"/>
              </a:defRPr>
            </a:lvl1pPr>
          </a:lstStyle>
          <a:p>
            <a:pPr>
              <a:defRPr/>
            </a:pPr>
            <a:endParaRPr lang="en-US"/>
          </a:p>
        </p:txBody>
      </p:sp>
      <p:sp>
        <p:nvSpPr>
          <p:cNvPr id="10245" name="Rectangle 5"/>
          <p:cNvSpPr>
            <a:spLocks noGrp="1" noChangeArrowheads="1"/>
          </p:cNvSpPr>
          <p:nvPr>
            <p:ph type="sldNum" sz="quarter" idx="3"/>
          </p:nvPr>
        </p:nvSpPr>
        <p:spPr bwMode="auto">
          <a:xfrm>
            <a:off x="4144733" y="9068533"/>
            <a:ext cx="3170474" cy="532669"/>
          </a:xfrm>
          <a:prstGeom prst="rect">
            <a:avLst/>
          </a:prstGeom>
          <a:noFill/>
          <a:ln w="9525">
            <a:noFill/>
            <a:miter lim="800000"/>
            <a:headEnd/>
            <a:tailEnd/>
          </a:ln>
          <a:effectLst/>
        </p:spPr>
        <p:txBody>
          <a:bodyPr vert="horz" wrap="square" lIns="98032" tIns="49015" rIns="98032" bIns="49015" numCol="1" anchor="b" anchorCtr="0" compatLnSpc="1">
            <a:prstTxWarp prst="textNoShape">
              <a:avLst/>
            </a:prstTxWarp>
          </a:bodyPr>
          <a:lstStyle>
            <a:lvl1pPr algn="r" defTabSz="980287" eaLnBrk="1" hangingPunct="1">
              <a:defRPr sz="1200">
                <a:latin typeface="Times New Roman" pitchFamily="18" charset="0"/>
              </a:defRPr>
            </a:lvl1pPr>
          </a:lstStyle>
          <a:p>
            <a:fld id="{9CAEF96C-BAD6-427B-B2AF-8F83141C5790}" type="slidenum">
              <a:rPr lang="en-US"/>
              <a:pPr/>
              <a:t>‹#›</a:t>
            </a:fld>
            <a:endParaRPr lang="en-US"/>
          </a:p>
        </p:txBody>
      </p:sp>
    </p:spTree>
    <p:extLst>
      <p:ext uri="{BB962C8B-B14F-4D97-AF65-F5344CB8AC3E}">
        <p14:creationId xmlns:p14="http://schemas.microsoft.com/office/powerpoint/2010/main" val="32104916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 y="1"/>
            <a:ext cx="3170475" cy="478416"/>
          </a:xfrm>
          <a:prstGeom prst="rect">
            <a:avLst/>
          </a:prstGeom>
          <a:noFill/>
          <a:ln w="9525">
            <a:noFill/>
            <a:miter lim="800000"/>
            <a:headEnd/>
            <a:tailEnd/>
          </a:ln>
          <a:effectLst/>
        </p:spPr>
        <p:txBody>
          <a:bodyPr vert="horz" wrap="square" lIns="98032" tIns="49015" rIns="98032" bIns="49015" numCol="1" anchor="t" anchorCtr="0" compatLnSpc="1">
            <a:prstTxWarp prst="textNoShape">
              <a:avLst/>
            </a:prstTxWarp>
          </a:bodyPr>
          <a:lstStyle>
            <a:lvl1pPr defTabSz="980385" eaLnBrk="1" hangingPunct="1">
              <a:defRPr sz="1200">
                <a:latin typeface="Times New Roman" pitchFamily="18" charset="0"/>
              </a:defRPr>
            </a:lvl1pPr>
          </a:lstStyle>
          <a:p>
            <a:pPr>
              <a:defRPr/>
            </a:pPr>
            <a:endParaRPr lang="en-US"/>
          </a:p>
        </p:txBody>
      </p:sp>
      <p:sp>
        <p:nvSpPr>
          <p:cNvPr id="3075" name="Rectangle 3"/>
          <p:cNvSpPr>
            <a:spLocks noGrp="1" noChangeArrowheads="1"/>
          </p:cNvSpPr>
          <p:nvPr>
            <p:ph type="dt" idx="1"/>
          </p:nvPr>
        </p:nvSpPr>
        <p:spPr bwMode="auto">
          <a:xfrm>
            <a:off x="4144733" y="1"/>
            <a:ext cx="3170474" cy="478416"/>
          </a:xfrm>
          <a:prstGeom prst="rect">
            <a:avLst/>
          </a:prstGeom>
          <a:noFill/>
          <a:ln w="9525">
            <a:noFill/>
            <a:miter lim="800000"/>
            <a:headEnd/>
            <a:tailEnd/>
          </a:ln>
          <a:effectLst/>
        </p:spPr>
        <p:txBody>
          <a:bodyPr vert="horz" wrap="square" lIns="98032" tIns="49015" rIns="98032" bIns="49015" numCol="1" anchor="t" anchorCtr="0" compatLnSpc="1">
            <a:prstTxWarp prst="textNoShape">
              <a:avLst/>
            </a:prstTxWarp>
          </a:bodyPr>
          <a:lstStyle>
            <a:lvl1pPr algn="r" defTabSz="980385" eaLnBrk="1" hangingPunct="1">
              <a:defRPr sz="1200">
                <a:latin typeface="Times New Roman" pitchFamily="18"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257300" y="720725"/>
            <a:ext cx="4802188" cy="36004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75915" y="4560570"/>
            <a:ext cx="5363372" cy="4320540"/>
          </a:xfrm>
          <a:prstGeom prst="rect">
            <a:avLst/>
          </a:prstGeom>
          <a:noFill/>
          <a:ln w="9525">
            <a:noFill/>
            <a:miter lim="800000"/>
            <a:headEnd/>
            <a:tailEnd/>
          </a:ln>
          <a:effectLst/>
        </p:spPr>
        <p:txBody>
          <a:bodyPr vert="horz" wrap="square" lIns="98032" tIns="49015" rIns="98032" bIns="4901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4" y="9122797"/>
            <a:ext cx="3170475" cy="478415"/>
          </a:xfrm>
          <a:prstGeom prst="rect">
            <a:avLst/>
          </a:prstGeom>
          <a:noFill/>
          <a:ln w="9525">
            <a:noFill/>
            <a:miter lim="800000"/>
            <a:headEnd/>
            <a:tailEnd/>
          </a:ln>
          <a:effectLst/>
        </p:spPr>
        <p:txBody>
          <a:bodyPr vert="horz" wrap="square" lIns="98032" tIns="49015" rIns="98032" bIns="49015" numCol="1" anchor="b" anchorCtr="0" compatLnSpc="1">
            <a:prstTxWarp prst="textNoShape">
              <a:avLst/>
            </a:prstTxWarp>
          </a:bodyPr>
          <a:lstStyle>
            <a:lvl1pPr defTabSz="980385" eaLnBrk="1" hangingPunct="1">
              <a:defRPr sz="1200">
                <a:latin typeface="Times New Roman" pitchFamily="18" charset="0"/>
              </a:defRPr>
            </a:lvl1pPr>
          </a:lstStyle>
          <a:p>
            <a:pPr>
              <a:defRPr/>
            </a:pPr>
            <a:endParaRPr lang="en-US"/>
          </a:p>
        </p:txBody>
      </p:sp>
      <p:sp>
        <p:nvSpPr>
          <p:cNvPr id="3079" name="Rectangle 7"/>
          <p:cNvSpPr>
            <a:spLocks noGrp="1" noChangeArrowheads="1"/>
          </p:cNvSpPr>
          <p:nvPr>
            <p:ph type="sldNum" sz="quarter" idx="5"/>
          </p:nvPr>
        </p:nvSpPr>
        <p:spPr bwMode="auto">
          <a:xfrm>
            <a:off x="4144733" y="9122797"/>
            <a:ext cx="3170474" cy="478415"/>
          </a:xfrm>
          <a:prstGeom prst="rect">
            <a:avLst/>
          </a:prstGeom>
          <a:noFill/>
          <a:ln w="9525">
            <a:noFill/>
            <a:miter lim="800000"/>
            <a:headEnd/>
            <a:tailEnd/>
          </a:ln>
          <a:effectLst/>
        </p:spPr>
        <p:txBody>
          <a:bodyPr vert="horz" wrap="square" lIns="98032" tIns="49015" rIns="98032" bIns="49015" numCol="1" anchor="b" anchorCtr="0" compatLnSpc="1">
            <a:prstTxWarp prst="textNoShape">
              <a:avLst/>
            </a:prstTxWarp>
          </a:bodyPr>
          <a:lstStyle>
            <a:lvl1pPr algn="r" defTabSz="980287" eaLnBrk="1" hangingPunct="1">
              <a:defRPr sz="1200">
                <a:latin typeface="Times New Roman" pitchFamily="18" charset="0"/>
              </a:defRPr>
            </a:lvl1pPr>
          </a:lstStyle>
          <a:p>
            <a:fld id="{65698B1F-9B36-4A25-B0EF-A1E2D0AF5A88}" type="slidenum">
              <a:rPr lang="en-US"/>
              <a:pPr/>
              <a:t>‹#›</a:t>
            </a:fld>
            <a:endParaRPr lang="en-US"/>
          </a:p>
        </p:txBody>
      </p:sp>
    </p:spTree>
    <p:extLst>
      <p:ext uri="{BB962C8B-B14F-4D97-AF65-F5344CB8AC3E}">
        <p14:creationId xmlns:p14="http://schemas.microsoft.com/office/powerpoint/2010/main" val="7316899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0776" eaLnBrk="0" hangingPunct="0">
              <a:defRPr>
                <a:solidFill>
                  <a:schemeClr val="tx1"/>
                </a:solidFill>
                <a:latin typeface="Arial" panose="020B0604020202020204" pitchFamily="34" charset="0"/>
              </a:defRPr>
            </a:lvl1pPr>
            <a:lvl2pPr marL="748471" indent="-287874" defTabSz="970776" eaLnBrk="0" hangingPunct="0">
              <a:defRPr>
                <a:solidFill>
                  <a:schemeClr val="tx1"/>
                </a:solidFill>
                <a:latin typeface="Arial" panose="020B0604020202020204" pitchFamily="34" charset="0"/>
              </a:defRPr>
            </a:lvl2pPr>
            <a:lvl3pPr marL="1151495" indent="-230300" defTabSz="970776" eaLnBrk="0" hangingPunct="0">
              <a:defRPr>
                <a:solidFill>
                  <a:schemeClr val="tx1"/>
                </a:solidFill>
                <a:latin typeface="Arial" panose="020B0604020202020204" pitchFamily="34" charset="0"/>
              </a:defRPr>
            </a:lvl3pPr>
            <a:lvl4pPr marL="1612092" indent="-230300" defTabSz="970776" eaLnBrk="0" hangingPunct="0">
              <a:defRPr>
                <a:solidFill>
                  <a:schemeClr val="tx1"/>
                </a:solidFill>
                <a:latin typeface="Arial" panose="020B0604020202020204" pitchFamily="34" charset="0"/>
              </a:defRPr>
            </a:lvl4pPr>
            <a:lvl5pPr marL="2072692" indent="-230300" defTabSz="970776" eaLnBrk="0" hangingPunct="0">
              <a:defRPr>
                <a:solidFill>
                  <a:schemeClr val="tx1"/>
                </a:solidFill>
                <a:latin typeface="Arial" panose="020B0604020202020204" pitchFamily="34" charset="0"/>
              </a:defRPr>
            </a:lvl5pPr>
            <a:lvl6pPr marL="2533289" indent="-230300" defTabSz="970776" eaLnBrk="0" fontAlgn="base" hangingPunct="0">
              <a:spcBef>
                <a:spcPct val="0"/>
              </a:spcBef>
              <a:spcAft>
                <a:spcPct val="0"/>
              </a:spcAft>
              <a:defRPr>
                <a:solidFill>
                  <a:schemeClr val="tx1"/>
                </a:solidFill>
                <a:latin typeface="Arial" panose="020B0604020202020204" pitchFamily="34" charset="0"/>
              </a:defRPr>
            </a:lvl6pPr>
            <a:lvl7pPr marL="2993888" indent="-230300" defTabSz="970776" eaLnBrk="0" fontAlgn="base" hangingPunct="0">
              <a:spcBef>
                <a:spcPct val="0"/>
              </a:spcBef>
              <a:spcAft>
                <a:spcPct val="0"/>
              </a:spcAft>
              <a:defRPr>
                <a:solidFill>
                  <a:schemeClr val="tx1"/>
                </a:solidFill>
                <a:latin typeface="Arial" panose="020B0604020202020204" pitchFamily="34" charset="0"/>
              </a:defRPr>
            </a:lvl7pPr>
            <a:lvl8pPr marL="3454484" indent="-230300" defTabSz="970776" eaLnBrk="0" fontAlgn="base" hangingPunct="0">
              <a:spcBef>
                <a:spcPct val="0"/>
              </a:spcBef>
              <a:spcAft>
                <a:spcPct val="0"/>
              </a:spcAft>
              <a:defRPr>
                <a:solidFill>
                  <a:schemeClr val="tx1"/>
                </a:solidFill>
                <a:latin typeface="Arial" panose="020B0604020202020204" pitchFamily="34" charset="0"/>
              </a:defRPr>
            </a:lvl8pPr>
            <a:lvl9pPr marL="3915083" indent="-230300" defTabSz="970776"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97B05A3-521D-4B5E-8DE6-B1D123CB2C89}" type="slidenum">
              <a:rPr lang="en-US">
                <a:latin typeface="Times New Roman" panose="02020603050405020304" pitchFamily="18" charset="0"/>
              </a:rPr>
              <a:pPr eaLnBrk="1" hangingPunct="1"/>
              <a:t>5</a:t>
            </a:fld>
            <a:endParaRPr lang="en-US">
              <a:latin typeface="Times New Roman" panose="02020603050405020304" pitchFamily="18"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822075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877" eaLnBrk="0" hangingPunct="0">
              <a:defRPr>
                <a:solidFill>
                  <a:schemeClr val="tx1"/>
                </a:solidFill>
                <a:latin typeface="Arial" panose="020B0604020202020204" pitchFamily="34" charset="0"/>
              </a:defRPr>
            </a:lvl1pPr>
            <a:lvl2pPr marL="762715" indent="-293351" defTabSz="990877" eaLnBrk="0" hangingPunct="0">
              <a:defRPr>
                <a:solidFill>
                  <a:schemeClr val="tx1"/>
                </a:solidFill>
                <a:latin typeface="Arial" panose="020B0604020202020204" pitchFamily="34" charset="0"/>
              </a:defRPr>
            </a:lvl2pPr>
            <a:lvl3pPr marL="1173407" indent="-234681" defTabSz="990877" eaLnBrk="0" hangingPunct="0">
              <a:defRPr>
                <a:solidFill>
                  <a:schemeClr val="tx1"/>
                </a:solidFill>
                <a:latin typeface="Arial" panose="020B0604020202020204" pitchFamily="34" charset="0"/>
              </a:defRPr>
            </a:lvl3pPr>
            <a:lvl4pPr marL="1642770" indent="-234681" defTabSz="990877" eaLnBrk="0" hangingPunct="0">
              <a:defRPr>
                <a:solidFill>
                  <a:schemeClr val="tx1"/>
                </a:solidFill>
                <a:latin typeface="Arial" panose="020B0604020202020204" pitchFamily="34" charset="0"/>
              </a:defRPr>
            </a:lvl4pPr>
            <a:lvl5pPr marL="2112133" indent="-234681" defTabSz="990877" eaLnBrk="0" hangingPunct="0">
              <a:defRPr>
                <a:solidFill>
                  <a:schemeClr val="tx1"/>
                </a:solidFill>
                <a:latin typeface="Arial" panose="020B0604020202020204" pitchFamily="34" charset="0"/>
              </a:defRPr>
            </a:lvl5pPr>
            <a:lvl6pPr marL="2581497" indent="-234681" defTabSz="990877" eaLnBrk="0" fontAlgn="base" hangingPunct="0">
              <a:spcBef>
                <a:spcPct val="0"/>
              </a:spcBef>
              <a:spcAft>
                <a:spcPct val="0"/>
              </a:spcAft>
              <a:defRPr>
                <a:solidFill>
                  <a:schemeClr val="tx1"/>
                </a:solidFill>
                <a:latin typeface="Arial" panose="020B0604020202020204" pitchFamily="34" charset="0"/>
              </a:defRPr>
            </a:lvl6pPr>
            <a:lvl7pPr marL="3050859" indent="-234681" defTabSz="990877" eaLnBrk="0" fontAlgn="base" hangingPunct="0">
              <a:spcBef>
                <a:spcPct val="0"/>
              </a:spcBef>
              <a:spcAft>
                <a:spcPct val="0"/>
              </a:spcAft>
              <a:defRPr>
                <a:solidFill>
                  <a:schemeClr val="tx1"/>
                </a:solidFill>
                <a:latin typeface="Arial" panose="020B0604020202020204" pitchFamily="34" charset="0"/>
              </a:defRPr>
            </a:lvl7pPr>
            <a:lvl8pPr marL="3520223" indent="-234681" defTabSz="990877" eaLnBrk="0" fontAlgn="base" hangingPunct="0">
              <a:spcBef>
                <a:spcPct val="0"/>
              </a:spcBef>
              <a:spcAft>
                <a:spcPct val="0"/>
              </a:spcAft>
              <a:defRPr>
                <a:solidFill>
                  <a:schemeClr val="tx1"/>
                </a:solidFill>
                <a:latin typeface="Arial" panose="020B0604020202020204" pitchFamily="34" charset="0"/>
              </a:defRPr>
            </a:lvl8pPr>
            <a:lvl9pPr marL="3989585" indent="-234681" defTabSz="99087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8ED126A-D32C-4F45-854A-459FB97454FF}" type="slidenum">
              <a:rPr lang="en-US">
                <a:latin typeface="Times New Roman" panose="02020603050405020304" pitchFamily="18" charset="0"/>
              </a:rPr>
              <a:pPr eaLnBrk="1" hangingPunct="1"/>
              <a:t>15</a:t>
            </a:fld>
            <a:endParaRPr lang="en-US">
              <a:latin typeface="Times New Roman" panose="02020603050405020304" pitchFamily="18"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9085746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248" eaLnBrk="0" hangingPunct="0">
              <a:defRPr>
                <a:solidFill>
                  <a:schemeClr val="tx1"/>
                </a:solidFill>
                <a:latin typeface="Arial" panose="020B0604020202020204" pitchFamily="34" charset="0"/>
              </a:defRPr>
            </a:lvl1pPr>
            <a:lvl2pPr marL="762715" indent="-293351" defTabSz="989248" eaLnBrk="0" hangingPunct="0">
              <a:defRPr>
                <a:solidFill>
                  <a:schemeClr val="tx1"/>
                </a:solidFill>
                <a:latin typeface="Arial" panose="020B0604020202020204" pitchFamily="34" charset="0"/>
              </a:defRPr>
            </a:lvl2pPr>
            <a:lvl3pPr marL="1173407" indent="-234681" defTabSz="989248" eaLnBrk="0" hangingPunct="0">
              <a:defRPr>
                <a:solidFill>
                  <a:schemeClr val="tx1"/>
                </a:solidFill>
                <a:latin typeface="Arial" panose="020B0604020202020204" pitchFamily="34" charset="0"/>
              </a:defRPr>
            </a:lvl3pPr>
            <a:lvl4pPr marL="1642770" indent="-234681" defTabSz="989248" eaLnBrk="0" hangingPunct="0">
              <a:defRPr>
                <a:solidFill>
                  <a:schemeClr val="tx1"/>
                </a:solidFill>
                <a:latin typeface="Arial" panose="020B0604020202020204" pitchFamily="34" charset="0"/>
              </a:defRPr>
            </a:lvl4pPr>
            <a:lvl5pPr marL="2112133" indent="-234681" defTabSz="989248" eaLnBrk="0" hangingPunct="0">
              <a:defRPr>
                <a:solidFill>
                  <a:schemeClr val="tx1"/>
                </a:solidFill>
                <a:latin typeface="Arial" panose="020B0604020202020204" pitchFamily="34" charset="0"/>
              </a:defRPr>
            </a:lvl5pPr>
            <a:lvl6pPr marL="2581497" indent="-234681" defTabSz="989248" eaLnBrk="0" fontAlgn="base" hangingPunct="0">
              <a:spcBef>
                <a:spcPct val="0"/>
              </a:spcBef>
              <a:spcAft>
                <a:spcPct val="0"/>
              </a:spcAft>
              <a:defRPr>
                <a:solidFill>
                  <a:schemeClr val="tx1"/>
                </a:solidFill>
                <a:latin typeface="Arial" panose="020B0604020202020204" pitchFamily="34" charset="0"/>
              </a:defRPr>
            </a:lvl6pPr>
            <a:lvl7pPr marL="3050859" indent="-234681" defTabSz="989248" eaLnBrk="0" fontAlgn="base" hangingPunct="0">
              <a:spcBef>
                <a:spcPct val="0"/>
              </a:spcBef>
              <a:spcAft>
                <a:spcPct val="0"/>
              </a:spcAft>
              <a:defRPr>
                <a:solidFill>
                  <a:schemeClr val="tx1"/>
                </a:solidFill>
                <a:latin typeface="Arial" panose="020B0604020202020204" pitchFamily="34" charset="0"/>
              </a:defRPr>
            </a:lvl7pPr>
            <a:lvl8pPr marL="3520223" indent="-234681" defTabSz="989248" eaLnBrk="0" fontAlgn="base" hangingPunct="0">
              <a:spcBef>
                <a:spcPct val="0"/>
              </a:spcBef>
              <a:spcAft>
                <a:spcPct val="0"/>
              </a:spcAft>
              <a:defRPr>
                <a:solidFill>
                  <a:schemeClr val="tx1"/>
                </a:solidFill>
                <a:latin typeface="Arial" panose="020B0604020202020204" pitchFamily="34" charset="0"/>
              </a:defRPr>
            </a:lvl8pPr>
            <a:lvl9pPr marL="3989585" indent="-234681" defTabSz="989248"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35160D1-4647-4083-A8CF-A07CF388C5EA}" type="slidenum">
              <a:rPr lang="en-US">
                <a:latin typeface="Times New Roman" panose="02020603050405020304" pitchFamily="18" charset="0"/>
              </a:rPr>
              <a:pPr eaLnBrk="1" hangingPunct="1"/>
              <a:t>16</a:t>
            </a:fld>
            <a:endParaRPr lang="en-US">
              <a:latin typeface="Times New Roman" panose="02020603050405020304" pitchFamily="18"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360391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6297" eaLnBrk="0" hangingPunct="0">
              <a:defRPr>
                <a:solidFill>
                  <a:schemeClr val="tx1"/>
                </a:solidFill>
                <a:latin typeface="Arial" panose="020B0604020202020204" pitchFamily="34" charset="0"/>
              </a:defRPr>
            </a:lvl1pPr>
            <a:lvl2pPr marL="791280" indent="-304338" defTabSz="1026297" eaLnBrk="0" hangingPunct="0">
              <a:defRPr>
                <a:solidFill>
                  <a:schemeClr val="tx1"/>
                </a:solidFill>
                <a:latin typeface="Arial" panose="020B0604020202020204" pitchFamily="34" charset="0"/>
              </a:defRPr>
            </a:lvl2pPr>
            <a:lvl3pPr marL="1217353" indent="-243470" defTabSz="1026297" eaLnBrk="0" hangingPunct="0">
              <a:defRPr>
                <a:solidFill>
                  <a:schemeClr val="tx1"/>
                </a:solidFill>
                <a:latin typeface="Arial" panose="020B0604020202020204" pitchFamily="34" charset="0"/>
              </a:defRPr>
            </a:lvl3pPr>
            <a:lvl4pPr marL="1704295" indent="-243470" defTabSz="1026297" eaLnBrk="0" hangingPunct="0">
              <a:defRPr>
                <a:solidFill>
                  <a:schemeClr val="tx1"/>
                </a:solidFill>
                <a:latin typeface="Arial" panose="020B0604020202020204" pitchFamily="34" charset="0"/>
              </a:defRPr>
            </a:lvl4pPr>
            <a:lvl5pPr marL="2191237" indent="-243470" defTabSz="1026297" eaLnBrk="0" hangingPunct="0">
              <a:defRPr>
                <a:solidFill>
                  <a:schemeClr val="tx1"/>
                </a:solidFill>
                <a:latin typeface="Arial" panose="020B0604020202020204" pitchFamily="34" charset="0"/>
              </a:defRPr>
            </a:lvl5pPr>
            <a:lvl6pPr marL="2678179" indent="-243470" defTabSz="1026297" eaLnBrk="0" fontAlgn="base" hangingPunct="0">
              <a:spcBef>
                <a:spcPct val="0"/>
              </a:spcBef>
              <a:spcAft>
                <a:spcPct val="0"/>
              </a:spcAft>
              <a:defRPr>
                <a:solidFill>
                  <a:schemeClr val="tx1"/>
                </a:solidFill>
                <a:latin typeface="Arial" panose="020B0604020202020204" pitchFamily="34" charset="0"/>
              </a:defRPr>
            </a:lvl6pPr>
            <a:lvl7pPr marL="3165120" indent="-243470" defTabSz="1026297" eaLnBrk="0" fontAlgn="base" hangingPunct="0">
              <a:spcBef>
                <a:spcPct val="0"/>
              </a:spcBef>
              <a:spcAft>
                <a:spcPct val="0"/>
              </a:spcAft>
              <a:defRPr>
                <a:solidFill>
                  <a:schemeClr val="tx1"/>
                </a:solidFill>
                <a:latin typeface="Arial" panose="020B0604020202020204" pitchFamily="34" charset="0"/>
              </a:defRPr>
            </a:lvl7pPr>
            <a:lvl8pPr marL="3652062" indent="-243470" defTabSz="1026297" eaLnBrk="0" fontAlgn="base" hangingPunct="0">
              <a:spcBef>
                <a:spcPct val="0"/>
              </a:spcBef>
              <a:spcAft>
                <a:spcPct val="0"/>
              </a:spcAft>
              <a:defRPr>
                <a:solidFill>
                  <a:schemeClr val="tx1"/>
                </a:solidFill>
                <a:latin typeface="Arial" panose="020B0604020202020204" pitchFamily="34" charset="0"/>
              </a:defRPr>
            </a:lvl8pPr>
            <a:lvl9pPr marL="4139003" indent="-243470" defTabSz="102629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35160D1-4647-4083-A8CF-A07CF388C5EA}" type="slidenum">
              <a:rPr lang="en-US">
                <a:latin typeface="Times New Roman" panose="02020603050405020304" pitchFamily="18" charset="0"/>
              </a:rPr>
              <a:pPr eaLnBrk="1" hangingPunct="1"/>
              <a:t>17</a:t>
            </a:fld>
            <a:endParaRPr lang="en-US">
              <a:latin typeface="Times New Roman" panose="02020603050405020304" pitchFamily="18"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089978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248" eaLnBrk="0" hangingPunct="0">
              <a:defRPr>
                <a:solidFill>
                  <a:schemeClr val="tx1"/>
                </a:solidFill>
                <a:latin typeface="Arial" panose="020B0604020202020204" pitchFamily="34" charset="0"/>
              </a:defRPr>
            </a:lvl1pPr>
            <a:lvl2pPr marL="762715" indent="-293351" defTabSz="989248" eaLnBrk="0" hangingPunct="0">
              <a:defRPr>
                <a:solidFill>
                  <a:schemeClr val="tx1"/>
                </a:solidFill>
                <a:latin typeface="Arial" panose="020B0604020202020204" pitchFamily="34" charset="0"/>
              </a:defRPr>
            </a:lvl2pPr>
            <a:lvl3pPr marL="1173407" indent="-234681" defTabSz="989248" eaLnBrk="0" hangingPunct="0">
              <a:defRPr>
                <a:solidFill>
                  <a:schemeClr val="tx1"/>
                </a:solidFill>
                <a:latin typeface="Arial" panose="020B0604020202020204" pitchFamily="34" charset="0"/>
              </a:defRPr>
            </a:lvl3pPr>
            <a:lvl4pPr marL="1642770" indent="-234681" defTabSz="989248" eaLnBrk="0" hangingPunct="0">
              <a:defRPr>
                <a:solidFill>
                  <a:schemeClr val="tx1"/>
                </a:solidFill>
                <a:latin typeface="Arial" panose="020B0604020202020204" pitchFamily="34" charset="0"/>
              </a:defRPr>
            </a:lvl4pPr>
            <a:lvl5pPr marL="2112133" indent="-234681" defTabSz="989248" eaLnBrk="0" hangingPunct="0">
              <a:defRPr>
                <a:solidFill>
                  <a:schemeClr val="tx1"/>
                </a:solidFill>
                <a:latin typeface="Arial" panose="020B0604020202020204" pitchFamily="34" charset="0"/>
              </a:defRPr>
            </a:lvl5pPr>
            <a:lvl6pPr marL="2581497" indent="-234681" defTabSz="989248" eaLnBrk="0" fontAlgn="base" hangingPunct="0">
              <a:spcBef>
                <a:spcPct val="0"/>
              </a:spcBef>
              <a:spcAft>
                <a:spcPct val="0"/>
              </a:spcAft>
              <a:defRPr>
                <a:solidFill>
                  <a:schemeClr val="tx1"/>
                </a:solidFill>
                <a:latin typeface="Arial" panose="020B0604020202020204" pitchFamily="34" charset="0"/>
              </a:defRPr>
            </a:lvl6pPr>
            <a:lvl7pPr marL="3050859" indent="-234681" defTabSz="989248" eaLnBrk="0" fontAlgn="base" hangingPunct="0">
              <a:spcBef>
                <a:spcPct val="0"/>
              </a:spcBef>
              <a:spcAft>
                <a:spcPct val="0"/>
              </a:spcAft>
              <a:defRPr>
                <a:solidFill>
                  <a:schemeClr val="tx1"/>
                </a:solidFill>
                <a:latin typeface="Arial" panose="020B0604020202020204" pitchFamily="34" charset="0"/>
              </a:defRPr>
            </a:lvl7pPr>
            <a:lvl8pPr marL="3520223" indent="-234681" defTabSz="989248" eaLnBrk="0" fontAlgn="base" hangingPunct="0">
              <a:spcBef>
                <a:spcPct val="0"/>
              </a:spcBef>
              <a:spcAft>
                <a:spcPct val="0"/>
              </a:spcAft>
              <a:defRPr>
                <a:solidFill>
                  <a:schemeClr val="tx1"/>
                </a:solidFill>
                <a:latin typeface="Arial" panose="020B0604020202020204" pitchFamily="34" charset="0"/>
              </a:defRPr>
            </a:lvl8pPr>
            <a:lvl9pPr marL="3989585" indent="-234681" defTabSz="989248"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35160D1-4647-4083-A8CF-A07CF388C5EA}" type="slidenum">
              <a:rPr lang="en-US">
                <a:latin typeface="Times New Roman" panose="02020603050405020304" pitchFamily="18" charset="0"/>
              </a:rPr>
              <a:pPr eaLnBrk="1" hangingPunct="1"/>
              <a:t>18</a:t>
            </a:fld>
            <a:endParaRPr lang="en-US">
              <a:latin typeface="Times New Roman" panose="02020603050405020304" pitchFamily="18"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8748442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8164" eaLnBrk="0" hangingPunct="0">
              <a:defRPr>
                <a:solidFill>
                  <a:schemeClr val="tx1"/>
                </a:solidFill>
                <a:latin typeface="Arial" panose="020B0604020202020204" pitchFamily="34" charset="0"/>
              </a:defRPr>
            </a:lvl1pPr>
            <a:lvl2pPr marL="754169" indent="-290065" defTabSz="978164" eaLnBrk="0" hangingPunct="0">
              <a:defRPr>
                <a:solidFill>
                  <a:schemeClr val="tx1"/>
                </a:solidFill>
                <a:latin typeface="Arial" panose="020B0604020202020204" pitchFamily="34" charset="0"/>
              </a:defRPr>
            </a:lvl2pPr>
            <a:lvl3pPr marL="1160259" indent="-232051" defTabSz="978164" eaLnBrk="0" hangingPunct="0">
              <a:defRPr>
                <a:solidFill>
                  <a:schemeClr val="tx1"/>
                </a:solidFill>
                <a:latin typeface="Arial" panose="020B0604020202020204" pitchFamily="34" charset="0"/>
              </a:defRPr>
            </a:lvl3pPr>
            <a:lvl4pPr marL="1624363" indent="-232051" defTabSz="978164" eaLnBrk="0" hangingPunct="0">
              <a:defRPr>
                <a:solidFill>
                  <a:schemeClr val="tx1"/>
                </a:solidFill>
                <a:latin typeface="Arial" panose="020B0604020202020204" pitchFamily="34" charset="0"/>
              </a:defRPr>
            </a:lvl4pPr>
            <a:lvl5pPr marL="2088468" indent="-232051" defTabSz="978164" eaLnBrk="0" hangingPunct="0">
              <a:defRPr>
                <a:solidFill>
                  <a:schemeClr val="tx1"/>
                </a:solidFill>
                <a:latin typeface="Arial" panose="020B0604020202020204" pitchFamily="34" charset="0"/>
              </a:defRPr>
            </a:lvl5pPr>
            <a:lvl6pPr marL="2552572" indent="-232051" defTabSz="978164" eaLnBrk="0" fontAlgn="base" hangingPunct="0">
              <a:spcBef>
                <a:spcPct val="0"/>
              </a:spcBef>
              <a:spcAft>
                <a:spcPct val="0"/>
              </a:spcAft>
              <a:defRPr>
                <a:solidFill>
                  <a:schemeClr val="tx1"/>
                </a:solidFill>
                <a:latin typeface="Arial" panose="020B0604020202020204" pitchFamily="34" charset="0"/>
              </a:defRPr>
            </a:lvl6pPr>
            <a:lvl7pPr marL="3016676" indent="-232051" defTabSz="978164" eaLnBrk="0" fontAlgn="base" hangingPunct="0">
              <a:spcBef>
                <a:spcPct val="0"/>
              </a:spcBef>
              <a:spcAft>
                <a:spcPct val="0"/>
              </a:spcAft>
              <a:defRPr>
                <a:solidFill>
                  <a:schemeClr val="tx1"/>
                </a:solidFill>
                <a:latin typeface="Arial" panose="020B0604020202020204" pitchFamily="34" charset="0"/>
              </a:defRPr>
            </a:lvl7pPr>
            <a:lvl8pPr marL="3480780" indent="-232051" defTabSz="978164" eaLnBrk="0" fontAlgn="base" hangingPunct="0">
              <a:spcBef>
                <a:spcPct val="0"/>
              </a:spcBef>
              <a:spcAft>
                <a:spcPct val="0"/>
              </a:spcAft>
              <a:defRPr>
                <a:solidFill>
                  <a:schemeClr val="tx1"/>
                </a:solidFill>
                <a:latin typeface="Arial" panose="020B0604020202020204" pitchFamily="34" charset="0"/>
              </a:defRPr>
            </a:lvl8pPr>
            <a:lvl9pPr marL="3944884" indent="-232051" defTabSz="978164"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35160D1-4647-4083-A8CF-A07CF388C5EA}" type="slidenum">
              <a:rPr lang="en-US">
                <a:latin typeface="Times New Roman" panose="02020603050405020304" pitchFamily="18" charset="0"/>
              </a:rPr>
              <a:pPr eaLnBrk="1" hangingPunct="1"/>
              <a:t>19</a:t>
            </a:fld>
            <a:endParaRPr lang="en-US">
              <a:latin typeface="Times New Roman" panose="02020603050405020304" pitchFamily="18"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1281542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8741" eaLnBrk="0" hangingPunct="0">
              <a:defRPr>
                <a:solidFill>
                  <a:schemeClr val="tx1"/>
                </a:solidFill>
                <a:latin typeface="Arial" panose="020B0604020202020204" pitchFamily="34" charset="0"/>
              </a:defRPr>
            </a:lvl1pPr>
            <a:lvl2pPr marL="713433" indent="-274397" defTabSz="888741" eaLnBrk="0" hangingPunct="0">
              <a:defRPr>
                <a:solidFill>
                  <a:schemeClr val="tx1"/>
                </a:solidFill>
                <a:latin typeface="Arial" panose="020B0604020202020204" pitchFamily="34" charset="0"/>
              </a:defRPr>
            </a:lvl2pPr>
            <a:lvl3pPr marL="1097587" indent="-219517" defTabSz="888741" eaLnBrk="0" hangingPunct="0">
              <a:defRPr>
                <a:solidFill>
                  <a:schemeClr val="tx1"/>
                </a:solidFill>
                <a:latin typeface="Arial" panose="020B0604020202020204" pitchFamily="34" charset="0"/>
              </a:defRPr>
            </a:lvl3pPr>
            <a:lvl4pPr marL="1536623" indent="-219517" defTabSz="888741" eaLnBrk="0" hangingPunct="0">
              <a:defRPr>
                <a:solidFill>
                  <a:schemeClr val="tx1"/>
                </a:solidFill>
                <a:latin typeface="Arial" panose="020B0604020202020204" pitchFamily="34" charset="0"/>
              </a:defRPr>
            </a:lvl4pPr>
            <a:lvl5pPr marL="1975658" indent="-219517" defTabSz="888741" eaLnBrk="0" hangingPunct="0">
              <a:defRPr>
                <a:solidFill>
                  <a:schemeClr val="tx1"/>
                </a:solidFill>
                <a:latin typeface="Arial" panose="020B0604020202020204" pitchFamily="34" charset="0"/>
              </a:defRPr>
            </a:lvl5pPr>
            <a:lvl6pPr marL="2414692" indent="-219517" defTabSz="888741" eaLnBrk="0" fontAlgn="base" hangingPunct="0">
              <a:spcBef>
                <a:spcPct val="0"/>
              </a:spcBef>
              <a:spcAft>
                <a:spcPct val="0"/>
              </a:spcAft>
              <a:defRPr>
                <a:solidFill>
                  <a:schemeClr val="tx1"/>
                </a:solidFill>
                <a:latin typeface="Arial" panose="020B0604020202020204" pitchFamily="34" charset="0"/>
              </a:defRPr>
            </a:lvl6pPr>
            <a:lvl7pPr marL="2853728" indent="-219517" defTabSz="888741" eaLnBrk="0" fontAlgn="base" hangingPunct="0">
              <a:spcBef>
                <a:spcPct val="0"/>
              </a:spcBef>
              <a:spcAft>
                <a:spcPct val="0"/>
              </a:spcAft>
              <a:defRPr>
                <a:solidFill>
                  <a:schemeClr val="tx1"/>
                </a:solidFill>
                <a:latin typeface="Arial" panose="020B0604020202020204" pitchFamily="34" charset="0"/>
              </a:defRPr>
            </a:lvl7pPr>
            <a:lvl8pPr marL="3292763" indent="-219517" defTabSz="888741" eaLnBrk="0" fontAlgn="base" hangingPunct="0">
              <a:spcBef>
                <a:spcPct val="0"/>
              </a:spcBef>
              <a:spcAft>
                <a:spcPct val="0"/>
              </a:spcAft>
              <a:defRPr>
                <a:solidFill>
                  <a:schemeClr val="tx1"/>
                </a:solidFill>
                <a:latin typeface="Arial" panose="020B0604020202020204" pitchFamily="34" charset="0"/>
              </a:defRPr>
            </a:lvl8pPr>
            <a:lvl9pPr marL="3731798" indent="-219517" defTabSz="888741"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E22E6BC-1462-42F8-8BC9-7228A9700CB5}" type="slidenum">
              <a:rPr lang="en-US">
                <a:latin typeface="Times New Roman" panose="02020603050405020304" pitchFamily="18" charset="0"/>
              </a:rPr>
              <a:pPr eaLnBrk="1" hangingPunct="1"/>
              <a:t>26</a:t>
            </a:fld>
            <a:endParaRPr lang="en-US">
              <a:latin typeface="Times New Roman" panose="02020603050405020304" pitchFamily="18"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5108562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8741" eaLnBrk="0" hangingPunct="0">
              <a:defRPr>
                <a:solidFill>
                  <a:schemeClr val="tx1"/>
                </a:solidFill>
                <a:latin typeface="Arial" panose="020B0604020202020204" pitchFamily="34" charset="0"/>
              </a:defRPr>
            </a:lvl1pPr>
            <a:lvl2pPr marL="713433" indent="-274397" defTabSz="888741" eaLnBrk="0" hangingPunct="0">
              <a:defRPr>
                <a:solidFill>
                  <a:schemeClr val="tx1"/>
                </a:solidFill>
                <a:latin typeface="Arial" panose="020B0604020202020204" pitchFamily="34" charset="0"/>
              </a:defRPr>
            </a:lvl2pPr>
            <a:lvl3pPr marL="1097587" indent="-219517" defTabSz="888741" eaLnBrk="0" hangingPunct="0">
              <a:defRPr>
                <a:solidFill>
                  <a:schemeClr val="tx1"/>
                </a:solidFill>
                <a:latin typeface="Arial" panose="020B0604020202020204" pitchFamily="34" charset="0"/>
              </a:defRPr>
            </a:lvl3pPr>
            <a:lvl4pPr marL="1536623" indent="-219517" defTabSz="888741" eaLnBrk="0" hangingPunct="0">
              <a:defRPr>
                <a:solidFill>
                  <a:schemeClr val="tx1"/>
                </a:solidFill>
                <a:latin typeface="Arial" panose="020B0604020202020204" pitchFamily="34" charset="0"/>
              </a:defRPr>
            </a:lvl4pPr>
            <a:lvl5pPr marL="1975658" indent="-219517" defTabSz="888741" eaLnBrk="0" hangingPunct="0">
              <a:defRPr>
                <a:solidFill>
                  <a:schemeClr val="tx1"/>
                </a:solidFill>
                <a:latin typeface="Arial" panose="020B0604020202020204" pitchFamily="34" charset="0"/>
              </a:defRPr>
            </a:lvl5pPr>
            <a:lvl6pPr marL="2414692" indent="-219517" defTabSz="888741" eaLnBrk="0" fontAlgn="base" hangingPunct="0">
              <a:spcBef>
                <a:spcPct val="0"/>
              </a:spcBef>
              <a:spcAft>
                <a:spcPct val="0"/>
              </a:spcAft>
              <a:defRPr>
                <a:solidFill>
                  <a:schemeClr val="tx1"/>
                </a:solidFill>
                <a:latin typeface="Arial" panose="020B0604020202020204" pitchFamily="34" charset="0"/>
              </a:defRPr>
            </a:lvl6pPr>
            <a:lvl7pPr marL="2853728" indent="-219517" defTabSz="888741" eaLnBrk="0" fontAlgn="base" hangingPunct="0">
              <a:spcBef>
                <a:spcPct val="0"/>
              </a:spcBef>
              <a:spcAft>
                <a:spcPct val="0"/>
              </a:spcAft>
              <a:defRPr>
                <a:solidFill>
                  <a:schemeClr val="tx1"/>
                </a:solidFill>
                <a:latin typeface="Arial" panose="020B0604020202020204" pitchFamily="34" charset="0"/>
              </a:defRPr>
            </a:lvl7pPr>
            <a:lvl8pPr marL="3292763" indent="-219517" defTabSz="888741" eaLnBrk="0" fontAlgn="base" hangingPunct="0">
              <a:spcBef>
                <a:spcPct val="0"/>
              </a:spcBef>
              <a:spcAft>
                <a:spcPct val="0"/>
              </a:spcAft>
              <a:defRPr>
                <a:solidFill>
                  <a:schemeClr val="tx1"/>
                </a:solidFill>
                <a:latin typeface="Arial" panose="020B0604020202020204" pitchFamily="34" charset="0"/>
              </a:defRPr>
            </a:lvl8pPr>
            <a:lvl9pPr marL="3731798" indent="-219517" defTabSz="888741"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6766F34-3F9B-4E1F-8DB5-27CD80F16772}" type="slidenum">
              <a:rPr lang="en-US">
                <a:latin typeface="Times New Roman" panose="02020603050405020304" pitchFamily="18" charset="0"/>
              </a:rPr>
              <a:pPr eaLnBrk="1" hangingPunct="1"/>
              <a:t>28</a:t>
            </a:fld>
            <a:endParaRPr lang="en-US">
              <a:latin typeface="Times New Roman" panose="02020603050405020304" pitchFamily="18"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7405097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8741" eaLnBrk="0" hangingPunct="0">
              <a:defRPr>
                <a:solidFill>
                  <a:schemeClr val="tx1"/>
                </a:solidFill>
                <a:latin typeface="Arial" panose="020B0604020202020204" pitchFamily="34" charset="0"/>
              </a:defRPr>
            </a:lvl1pPr>
            <a:lvl2pPr marL="713433" indent="-274397" defTabSz="888741" eaLnBrk="0" hangingPunct="0">
              <a:defRPr>
                <a:solidFill>
                  <a:schemeClr val="tx1"/>
                </a:solidFill>
                <a:latin typeface="Arial" panose="020B0604020202020204" pitchFamily="34" charset="0"/>
              </a:defRPr>
            </a:lvl2pPr>
            <a:lvl3pPr marL="1097587" indent="-219517" defTabSz="888741" eaLnBrk="0" hangingPunct="0">
              <a:defRPr>
                <a:solidFill>
                  <a:schemeClr val="tx1"/>
                </a:solidFill>
                <a:latin typeface="Arial" panose="020B0604020202020204" pitchFamily="34" charset="0"/>
              </a:defRPr>
            </a:lvl3pPr>
            <a:lvl4pPr marL="1536623" indent="-219517" defTabSz="888741" eaLnBrk="0" hangingPunct="0">
              <a:defRPr>
                <a:solidFill>
                  <a:schemeClr val="tx1"/>
                </a:solidFill>
                <a:latin typeface="Arial" panose="020B0604020202020204" pitchFamily="34" charset="0"/>
              </a:defRPr>
            </a:lvl4pPr>
            <a:lvl5pPr marL="1975658" indent="-219517" defTabSz="888741" eaLnBrk="0" hangingPunct="0">
              <a:defRPr>
                <a:solidFill>
                  <a:schemeClr val="tx1"/>
                </a:solidFill>
                <a:latin typeface="Arial" panose="020B0604020202020204" pitchFamily="34" charset="0"/>
              </a:defRPr>
            </a:lvl5pPr>
            <a:lvl6pPr marL="2414692" indent="-219517" defTabSz="888741" eaLnBrk="0" fontAlgn="base" hangingPunct="0">
              <a:spcBef>
                <a:spcPct val="0"/>
              </a:spcBef>
              <a:spcAft>
                <a:spcPct val="0"/>
              </a:spcAft>
              <a:defRPr>
                <a:solidFill>
                  <a:schemeClr val="tx1"/>
                </a:solidFill>
                <a:latin typeface="Arial" panose="020B0604020202020204" pitchFamily="34" charset="0"/>
              </a:defRPr>
            </a:lvl6pPr>
            <a:lvl7pPr marL="2853728" indent="-219517" defTabSz="888741" eaLnBrk="0" fontAlgn="base" hangingPunct="0">
              <a:spcBef>
                <a:spcPct val="0"/>
              </a:spcBef>
              <a:spcAft>
                <a:spcPct val="0"/>
              </a:spcAft>
              <a:defRPr>
                <a:solidFill>
                  <a:schemeClr val="tx1"/>
                </a:solidFill>
                <a:latin typeface="Arial" panose="020B0604020202020204" pitchFamily="34" charset="0"/>
              </a:defRPr>
            </a:lvl7pPr>
            <a:lvl8pPr marL="3292763" indent="-219517" defTabSz="888741" eaLnBrk="0" fontAlgn="base" hangingPunct="0">
              <a:spcBef>
                <a:spcPct val="0"/>
              </a:spcBef>
              <a:spcAft>
                <a:spcPct val="0"/>
              </a:spcAft>
              <a:defRPr>
                <a:solidFill>
                  <a:schemeClr val="tx1"/>
                </a:solidFill>
                <a:latin typeface="Arial" panose="020B0604020202020204" pitchFamily="34" charset="0"/>
              </a:defRPr>
            </a:lvl8pPr>
            <a:lvl9pPr marL="3731798" indent="-219517" defTabSz="888741"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A658BEC-0F0D-47BE-85E9-CFFA4B42A05B}" type="slidenum">
              <a:rPr lang="en-US">
                <a:latin typeface="Times New Roman" panose="02020603050405020304" pitchFamily="18" charset="0"/>
              </a:rPr>
              <a:pPr eaLnBrk="1" hangingPunct="1"/>
              <a:t>29</a:t>
            </a:fld>
            <a:endParaRPr lang="en-US">
              <a:latin typeface="Times New Roman" panose="02020603050405020304" pitchFamily="18"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40872922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8741" eaLnBrk="0" hangingPunct="0">
              <a:defRPr>
                <a:solidFill>
                  <a:schemeClr val="tx1"/>
                </a:solidFill>
                <a:latin typeface="Arial" panose="020B0604020202020204" pitchFamily="34" charset="0"/>
              </a:defRPr>
            </a:lvl1pPr>
            <a:lvl2pPr marL="713433" indent="-274397" defTabSz="888741" eaLnBrk="0" hangingPunct="0">
              <a:defRPr>
                <a:solidFill>
                  <a:schemeClr val="tx1"/>
                </a:solidFill>
                <a:latin typeface="Arial" panose="020B0604020202020204" pitchFamily="34" charset="0"/>
              </a:defRPr>
            </a:lvl2pPr>
            <a:lvl3pPr marL="1097587" indent="-219517" defTabSz="888741" eaLnBrk="0" hangingPunct="0">
              <a:defRPr>
                <a:solidFill>
                  <a:schemeClr val="tx1"/>
                </a:solidFill>
                <a:latin typeface="Arial" panose="020B0604020202020204" pitchFamily="34" charset="0"/>
              </a:defRPr>
            </a:lvl3pPr>
            <a:lvl4pPr marL="1536623" indent="-219517" defTabSz="888741" eaLnBrk="0" hangingPunct="0">
              <a:defRPr>
                <a:solidFill>
                  <a:schemeClr val="tx1"/>
                </a:solidFill>
                <a:latin typeface="Arial" panose="020B0604020202020204" pitchFamily="34" charset="0"/>
              </a:defRPr>
            </a:lvl4pPr>
            <a:lvl5pPr marL="1975658" indent="-219517" defTabSz="888741" eaLnBrk="0" hangingPunct="0">
              <a:defRPr>
                <a:solidFill>
                  <a:schemeClr val="tx1"/>
                </a:solidFill>
                <a:latin typeface="Arial" panose="020B0604020202020204" pitchFamily="34" charset="0"/>
              </a:defRPr>
            </a:lvl5pPr>
            <a:lvl6pPr marL="2414692" indent="-219517" defTabSz="888741" eaLnBrk="0" fontAlgn="base" hangingPunct="0">
              <a:spcBef>
                <a:spcPct val="0"/>
              </a:spcBef>
              <a:spcAft>
                <a:spcPct val="0"/>
              </a:spcAft>
              <a:defRPr>
                <a:solidFill>
                  <a:schemeClr val="tx1"/>
                </a:solidFill>
                <a:latin typeface="Arial" panose="020B0604020202020204" pitchFamily="34" charset="0"/>
              </a:defRPr>
            </a:lvl6pPr>
            <a:lvl7pPr marL="2853728" indent="-219517" defTabSz="888741" eaLnBrk="0" fontAlgn="base" hangingPunct="0">
              <a:spcBef>
                <a:spcPct val="0"/>
              </a:spcBef>
              <a:spcAft>
                <a:spcPct val="0"/>
              </a:spcAft>
              <a:defRPr>
                <a:solidFill>
                  <a:schemeClr val="tx1"/>
                </a:solidFill>
                <a:latin typeface="Arial" panose="020B0604020202020204" pitchFamily="34" charset="0"/>
              </a:defRPr>
            </a:lvl7pPr>
            <a:lvl8pPr marL="3292763" indent="-219517" defTabSz="888741" eaLnBrk="0" fontAlgn="base" hangingPunct="0">
              <a:spcBef>
                <a:spcPct val="0"/>
              </a:spcBef>
              <a:spcAft>
                <a:spcPct val="0"/>
              </a:spcAft>
              <a:defRPr>
                <a:solidFill>
                  <a:schemeClr val="tx1"/>
                </a:solidFill>
                <a:latin typeface="Arial" panose="020B0604020202020204" pitchFamily="34" charset="0"/>
              </a:defRPr>
            </a:lvl8pPr>
            <a:lvl9pPr marL="3731798" indent="-219517" defTabSz="888741"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74C99E5-4636-46FF-A9DF-E3B15AF45475}" type="slidenum">
              <a:rPr lang="en-US">
                <a:latin typeface="Times New Roman" panose="02020603050405020304" pitchFamily="18" charset="0"/>
              </a:rPr>
              <a:pPr eaLnBrk="1" hangingPunct="1"/>
              <a:t>30</a:t>
            </a:fld>
            <a:endParaRPr lang="en-US">
              <a:latin typeface="Times New Roman" panose="02020603050405020304" pitchFamily="18"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8850293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8741" eaLnBrk="0" hangingPunct="0">
              <a:defRPr>
                <a:solidFill>
                  <a:schemeClr val="tx1"/>
                </a:solidFill>
                <a:latin typeface="Arial" panose="020B0604020202020204" pitchFamily="34" charset="0"/>
              </a:defRPr>
            </a:lvl1pPr>
            <a:lvl2pPr marL="713433" indent="-274397" defTabSz="888741" eaLnBrk="0" hangingPunct="0">
              <a:defRPr>
                <a:solidFill>
                  <a:schemeClr val="tx1"/>
                </a:solidFill>
                <a:latin typeface="Arial" panose="020B0604020202020204" pitchFamily="34" charset="0"/>
              </a:defRPr>
            </a:lvl2pPr>
            <a:lvl3pPr marL="1097587" indent="-219517" defTabSz="888741" eaLnBrk="0" hangingPunct="0">
              <a:defRPr>
                <a:solidFill>
                  <a:schemeClr val="tx1"/>
                </a:solidFill>
                <a:latin typeface="Arial" panose="020B0604020202020204" pitchFamily="34" charset="0"/>
              </a:defRPr>
            </a:lvl3pPr>
            <a:lvl4pPr marL="1536623" indent="-219517" defTabSz="888741" eaLnBrk="0" hangingPunct="0">
              <a:defRPr>
                <a:solidFill>
                  <a:schemeClr val="tx1"/>
                </a:solidFill>
                <a:latin typeface="Arial" panose="020B0604020202020204" pitchFamily="34" charset="0"/>
              </a:defRPr>
            </a:lvl4pPr>
            <a:lvl5pPr marL="1975658" indent="-219517" defTabSz="888741" eaLnBrk="0" hangingPunct="0">
              <a:defRPr>
                <a:solidFill>
                  <a:schemeClr val="tx1"/>
                </a:solidFill>
                <a:latin typeface="Arial" panose="020B0604020202020204" pitchFamily="34" charset="0"/>
              </a:defRPr>
            </a:lvl5pPr>
            <a:lvl6pPr marL="2414692" indent="-219517" defTabSz="888741" eaLnBrk="0" fontAlgn="base" hangingPunct="0">
              <a:spcBef>
                <a:spcPct val="0"/>
              </a:spcBef>
              <a:spcAft>
                <a:spcPct val="0"/>
              </a:spcAft>
              <a:defRPr>
                <a:solidFill>
                  <a:schemeClr val="tx1"/>
                </a:solidFill>
                <a:latin typeface="Arial" panose="020B0604020202020204" pitchFamily="34" charset="0"/>
              </a:defRPr>
            </a:lvl6pPr>
            <a:lvl7pPr marL="2853728" indent="-219517" defTabSz="888741" eaLnBrk="0" fontAlgn="base" hangingPunct="0">
              <a:spcBef>
                <a:spcPct val="0"/>
              </a:spcBef>
              <a:spcAft>
                <a:spcPct val="0"/>
              </a:spcAft>
              <a:defRPr>
                <a:solidFill>
                  <a:schemeClr val="tx1"/>
                </a:solidFill>
                <a:latin typeface="Arial" panose="020B0604020202020204" pitchFamily="34" charset="0"/>
              </a:defRPr>
            </a:lvl7pPr>
            <a:lvl8pPr marL="3292763" indent="-219517" defTabSz="888741" eaLnBrk="0" fontAlgn="base" hangingPunct="0">
              <a:spcBef>
                <a:spcPct val="0"/>
              </a:spcBef>
              <a:spcAft>
                <a:spcPct val="0"/>
              </a:spcAft>
              <a:defRPr>
                <a:solidFill>
                  <a:schemeClr val="tx1"/>
                </a:solidFill>
                <a:latin typeface="Arial" panose="020B0604020202020204" pitchFamily="34" charset="0"/>
              </a:defRPr>
            </a:lvl8pPr>
            <a:lvl9pPr marL="3731798" indent="-219517" defTabSz="888741"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B06924C-5411-4FEB-93F6-7921C17DCEA5}" type="slidenum">
              <a:rPr lang="en-US">
                <a:latin typeface="Times New Roman" panose="02020603050405020304" pitchFamily="18" charset="0"/>
              </a:rPr>
              <a:pPr eaLnBrk="1" hangingPunct="1"/>
              <a:t>32</a:t>
            </a:fld>
            <a:endParaRPr lang="en-US">
              <a:latin typeface="Times New Roman" panose="02020603050405020304" pitchFamily="18"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41759360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0776" eaLnBrk="0" hangingPunct="0">
              <a:defRPr>
                <a:solidFill>
                  <a:schemeClr val="tx1"/>
                </a:solidFill>
                <a:latin typeface="Arial" panose="020B0604020202020204" pitchFamily="34" charset="0"/>
              </a:defRPr>
            </a:lvl1pPr>
            <a:lvl2pPr marL="748471" indent="-287874" defTabSz="970776" eaLnBrk="0" hangingPunct="0">
              <a:defRPr>
                <a:solidFill>
                  <a:schemeClr val="tx1"/>
                </a:solidFill>
                <a:latin typeface="Arial" panose="020B0604020202020204" pitchFamily="34" charset="0"/>
              </a:defRPr>
            </a:lvl2pPr>
            <a:lvl3pPr marL="1151495" indent="-230300" defTabSz="970776" eaLnBrk="0" hangingPunct="0">
              <a:defRPr>
                <a:solidFill>
                  <a:schemeClr val="tx1"/>
                </a:solidFill>
                <a:latin typeface="Arial" panose="020B0604020202020204" pitchFamily="34" charset="0"/>
              </a:defRPr>
            </a:lvl3pPr>
            <a:lvl4pPr marL="1612092" indent="-230300" defTabSz="970776" eaLnBrk="0" hangingPunct="0">
              <a:defRPr>
                <a:solidFill>
                  <a:schemeClr val="tx1"/>
                </a:solidFill>
                <a:latin typeface="Arial" panose="020B0604020202020204" pitchFamily="34" charset="0"/>
              </a:defRPr>
            </a:lvl4pPr>
            <a:lvl5pPr marL="2072692" indent="-230300" defTabSz="970776" eaLnBrk="0" hangingPunct="0">
              <a:defRPr>
                <a:solidFill>
                  <a:schemeClr val="tx1"/>
                </a:solidFill>
                <a:latin typeface="Arial" panose="020B0604020202020204" pitchFamily="34" charset="0"/>
              </a:defRPr>
            </a:lvl5pPr>
            <a:lvl6pPr marL="2533289" indent="-230300" defTabSz="970776" eaLnBrk="0" fontAlgn="base" hangingPunct="0">
              <a:spcBef>
                <a:spcPct val="0"/>
              </a:spcBef>
              <a:spcAft>
                <a:spcPct val="0"/>
              </a:spcAft>
              <a:defRPr>
                <a:solidFill>
                  <a:schemeClr val="tx1"/>
                </a:solidFill>
                <a:latin typeface="Arial" panose="020B0604020202020204" pitchFamily="34" charset="0"/>
              </a:defRPr>
            </a:lvl6pPr>
            <a:lvl7pPr marL="2993888" indent="-230300" defTabSz="970776" eaLnBrk="0" fontAlgn="base" hangingPunct="0">
              <a:spcBef>
                <a:spcPct val="0"/>
              </a:spcBef>
              <a:spcAft>
                <a:spcPct val="0"/>
              </a:spcAft>
              <a:defRPr>
                <a:solidFill>
                  <a:schemeClr val="tx1"/>
                </a:solidFill>
                <a:latin typeface="Arial" panose="020B0604020202020204" pitchFamily="34" charset="0"/>
              </a:defRPr>
            </a:lvl7pPr>
            <a:lvl8pPr marL="3454484" indent="-230300" defTabSz="970776" eaLnBrk="0" fontAlgn="base" hangingPunct="0">
              <a:spcBef>
                <a:spcPct val="0"/>
              </a:spcBef>
              <a:spcAft>
                <a:spcPct val="0"/>
              </a:spcAft>
              <a:defRPr>
                <a:solidFill>
                  <a:schemeClr val="tx1"/>
                </a:solidFill>
                <a:latin typeface="Arial" panose="020B0604020202020204" pitchFamily="34" charset="0"/>
              </a:defRPr>
            </a:lvl8pPr>
            <a:lvl9pPr marL="3915083" indent="-230300" defTabSz="970776"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B16823C-298E-47F1-B828-3CB613101AFD}" type="slidenum">
              <a:rPr lang="en-US">
                <a:latin typeface="Times New Roman" panose="02020603050405020304" pitchFamily="18" charset="0"/>
              </a:rPr>
              <a:pPr eaLnBrk="1" hangingPunct="1"/>
              <a:t>6</a:t>
            </a:fld>
            <a:endParaRPr lang="en-US">
              <a:latin typeface="Times New Roman" panose="02020603050405020304" pitchFamily="18"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8216088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8741" eaLnBrk="0" hangingPunct="0">
              <a:defRPr>
                <a:solidFill>
                  <a:schemeClr val="tx1"/>
                </a:solidFill>
                <a:latin typeface="Arial" panose="020B0604020202020204" pitchFamily="34" charset="0"/>
              </a:defRPr>
            </a:lvl1pPr>
            <a:lvl2pPr marL="713433" indent="-274397" defTabSz="888741" eaLnBrk="0" hangingPunct="0">
              <a:defRPr>
                <a:solidFill>
                  <a:schemeClr val="tx1"/>
                </a:solidFill>
                <a:latin typeface="Arial" panose="020B0604020202020204" pitchFamily="34" charset="0"/>
              </a:defRPr>
            </a:lvl2pPr>
            <a:lvl3pPr marL="1097587" indent="-219517" defTabSz="888741" eaLnBrk="0" hangingPunct="0">
              <a:defRPr>
                <a:solidFill>
                  <a:schemeClr val="tx1"/>
                </a:solidFill>
                <a:latin typeface="Arial" panose="020B0604020202020204" pitchFamily="34" charset="0"/>
              </a:defRPr>
            </a:lvl3pPr>
            <a:lvl4pPr marL="1536623" indent="-219517" defTabSz="888741" eaLnBrk="0" hangingPunct="0">
              <a:defRPr>
                <a:solidFill>
                  <a:schemeClr val="tx1"/>
                </a:solidFill>
                <a:latin typeface="Arial" panose="020B0604020202020204" pitchFamily="34" charset="0"/>
              </a:defRPr>
            </a:lvl4pPr>
            <a:lvl5pPr marL="1975658" indent="-219517" defTabSz="888741" eaLnBrk="0" hangingPunct="0">
              <a:defRPr>
                <a:solidFill>
                  <a:schemeClr val="tx1"/>
                </a:solidFill>
                <a:latin typeface="Arial" panose="020B0604020202020204" pitchFamily="34" charset="0"/>
              </a:defRPr>
            </a:lvl5pPr>
            <a:lvl6pPr marL="2414692" indent="-219517" defTabSz="888741" eaLnBrk="0" fontAlgn="base" hangingPunct="0">
              <a:spcBef>
                <a:spcPct val="0"/>
              </a:spcBef>
              <a:spcAft>
                <a:spcPct val="0"/>
              </a:spcAft>
              <a:defRPr>
                <a:solidFill>
                  <a:schemeClr val="tx1"/>
                </a:solidFill>
                <a:latin typeface="Arial" panose="020B0604020202020204" pitchFamily="34" charset="0"/>
              </a:defRPr>
            </a:lvl6pPr>
            <a:lvl7pPr marL="2853728" indent="-219517" defTabSz="888741" eaLnBrk="0" fontAlgn="base" hangingPunct="0">
              <a:spcBef>
                <a:spcPct val="0"/>
              </a:spcBef>
              <a:spcAft>
                <a:spcPct val="0"/>
              </a:spcAft>
              <a:defRPr>
                <a:solidFill>
                  <a:schemeClr val="tx1"/>
                </a:solidFill>
                <a:latin typeface="Arial" panose="020B0604020202020204" pitchFamily="34" charset="0"/>
              </a:defRPr>
            </a:lvl7pPr>
            <a:lvl8pPr marL="3292763" indent="-219517" defTabSz="888741" eaLnBrk="0" fontAlgn="base" hangingPunct="0">
              <a:spcBef>
                <a:spcPct val="0"/>
              </a:spcBef>
              <a:spcAft>
                <a:spcPct val="0"/>
              </a:spcAft>
              <a:defRPr>
                <a:solidFill>
                  <a:schemeClr val="tx1"/>
                </a:solidFill>
                <a:latin typeface="Arial" panose="020B0604020202020204" pitchFamily="34" charset="0"/>
              </a:defRPr>
            </a:lvl8pPr>
            <a:lvl9pPr marL="3731798" indent="-219517" defTabSz="888741"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E431308-3D4A-4CC3-925E-434841F6A807}" type="slidenum">
              <a:rPr lang="en-US">
                <a:latin typeface="Times New Roman" panose="02020603050405020304" pitchFamily="18" charset="0"/>
              </a:rPr>
              <a:pPr eaLnBrk="1" hangingPunct="1"/>
              <a:t>33</a:t>
            </a:fld>
            <a:endParaRPr lang="en-US">
              <a:latin typeface="Times New Roman" panose="02020603050405020304" pitchFamily="18"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5367598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8741" eaLnBrk="0" hangingPunct="0">
              <a:defRPr>
                <a:solidFill>
                  <a:schemeClr val="tx1"/>
                </a:solidFill>
                <a:latin typeface="Arial" panose="020B0604020202020204" pitchFamily="34" charset="0"/>
              </a:defRPr>
            </a:lvl1pPr>
            <a:lvl2pPr marL="713433" indent="-274397" defTabSz="888741" eaLnBrk="0" hangingPunct="0">
              <a:defRPr>
                <a:solidFill>
                  <a:schemeClr val="tx1"/>
                </a:solidFill>
                <a:latin typeface="Arial" panose="020B0604020202020204" pitchFamily="34" charset="0"/>
              </a:defRPr>
            </a:lvl2pPr>
            <a:lvl3pPr marL="1097587" indent="-219517" defTabSz="888741" eaLnBrk="0" hangingPunct="0">
              <a:defRPr>
                <a:solidFill>
                  <a:schemeClr val="tx1"/>
                </a:solidFill>
                <a:latin typeface="Arial" panose="020B0604020202020204" pitchFamily="34" charset="0"/>
              </a:defRPr>
            </a:lvl3pPr>
            <a:lvl4pPr marL="1536623" indent="-219517" defTabSz="888741" eaLnBrk="0" hangingPunct="0">
              <a:defRPr>
                <a:solidFill>
                  <a:schemeClr val="tx1"/>
                </a:solidFill>
                <a:latin typeface="Arial" panose="020B0604020202020204" pitchFamily="34" charset="0"/>
              </a:defRPr>
            </a:lvl4pPr>
            <a:lvl5pPr marL="1975658" indent="-219517" defTabSz="888741" eaLnBrk="0" hangingPunct="0">
              <a:defRPr>
                <a:solidFill>
                  <a:schemeClr val="tx1"/>
                </a:solidFill>
                <a:latin typeface="Arial" panose="020B0604020202020204" pitchFamily="34" charset="0"/>
              </a:defRPr>
            </a:lvl5pPr>
            <a:lvl6pPr marL="2414692" indent="-219517" defTabSz="888741" eaLnBrk="0" fontAlgn="base" hangingPunct="0">
              <a:spcBef>
                <a:spcPct val="0"/>
              </a:spcBef>
              <a:spcAft>
                <a:spcPct val="0"/>
              </a:spcAft>
              <a:defRPr>
                <a:solidFill>
                  <a:schemeClr val="tx1"/>
                </a:solidFill>
                <a:latin typeface="Arial" panose="020B0604020202020204" pitchFamily="34" charset="0"/>
              </a:defRPr>
            </a:lvl6pPr>
            <a:lvl7pPr marL="2853728" indent="-219517" defTabSz="888741" eaLnBrk="0" fontAlgn="base" hangingPunct="0">
              <a:spcBef>
                <a:spcPct val="0"/>
              </a:spcBef>
              <a:spcAft>
                <a:spcPct val="0"/>
              </a:spcAft>
              <a:defRPr>
                <a:solidFill>
                  <a:schemeClr val="tx1"/>
                </a:solidFill>
                <a:latin typeface="Arial" panose="020B0604020202020204" pitchFamily="34" charset="0"/>
              </a:defRPr>
            </a:lvl7pPr>
            <a:lvl8pPr marL="3292763" indent="-219517" defTabSz="888741" eaLnBrk="0" fontAlgn="base" hangingPunct="0">
              <a:spcBef>
                <a:spcPct val="0"/>
              </a:spcBef>
              <a:spcAft>
                <a:spcPct val="0"/>
              </a:spcAft>
              <a:defRPr>
                <a:solidFill>
                  <a:schemeClr val="tx1"/>
                </a:solidFill>
                <a:latin typeface="Arial" panose="020B0604020202020204" pitchFamily="34" charset="0"/>
              </a:defRPr>
            </a:lvl8pPr>
            <a:lvl9pPr marL="3731798" indent="-219517" defTabSz="888741"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4F8568C-1612-45DA-9D43-E0E223F3A785}" type="slidenum">
              <a:rPr lang="en-US">
                <a:latin typeface="Times New Roman" panose="02020603050405020304" pitchFamily="18" charset="0"/>
              </a:rPr>
              <a:pPr eaLnBrk="1" hangingPunct="1"/>
              <a:t>34</a:t>
            </a:fld>
            <a:endParaRPr lang="en-US">
              <a:latin typeface="Times New Roman" panose="02020603050405020304" pitchFamily="18"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9782762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8741" eaLnBrk="0" hangingPunct="0">
              <a:defRPr>
                <a:solidFill>
                  <a:schemeClr val="tx1"/>
                </a:solidFill>
                <a:latin typeface="Arial" panose="020B0604020202020204" pitchFamily="34" charset="0"/>
              </a:defRPr>
            </a:lvl1pPr>
            <a:lvl2pPr marL="713433" indent="-274397" defTabSz="888741" eaLnBrk="0" hangingPunct="0">
              <a:defRPr>
                <a:solidFill>
                  <a:schemeClr val="tx1"/>
                </a:solidFill>
                <a:latin typeface="Arial" panose="020B0604020202020204" pitchFamily="34" charset="0"/>
              </a:defRPr>
            </a:lvl2pPr>
            <a:lvl3pPr marL="1097587" indent="-219517" defTabSz="888741" eaLnBrk="0" hangingPunct="0">
              <a:defRPr>
                <a:solidFill>
                  <a:schemeClr val="tx1"/>
                </a:solidFill>
                <a:latin typeface="Arial" panose="020B0604020202020204" pitchFamily="34" charset="0"/>
              </a:defRPr>
            </a:lvl3pPr>
            <a:lvl4pPr marL="1536623" indent="-219517" defTabSz="888741" eaLnBrk="0" hangingPunct="0">
              <a:defRPr>
                <a:solidFill>
                  <a:schemeClr val="tx1"/>
                </a:solidFill>
                <a:latin typeface="Arial" panose="020B0604020202020204" pitchFamily="34" charset="0"/>
              </a:defRPr>
            </a:lvl4pPr>
            <a:lvl5pPr marL="1975658" indent="-219517" defTabSz="888741" eaLnBrk="0" hangingPunct="0">
              <a:defRPr>
                <a:solidFill>
                  <a:schemeClr val="tx1"/>
                </a:solidFill>
                <a:latin typeface="Arial" panose="020B0604020202020204" pitchFamily="34" charset="0"/>
              </a:defRPr>
            </a:lvl5pPr>
            <a:lvl6pPr marL="2414692" indent="-219517" defTabSz="888741" eaLnBrk="0" fontAlgn="base" hangingPunct="0">
              <a:spcBef>
                <a:spcPct val="0"/>
              </a:spcBef>
              <a:spcAft>
                <a:spcPct val="0"/>
              </a:spcAft>
              <a:defRPr>
                <a:solidFill>
                  <a:schemeClr val="tx1"/>
                </a:solidFill>
                <a:latin typeface="Arial" panose="020B0604020202020204" pitchFamily="34" charset="0"/>
              </a:defRPr>
            </a:lvl6pPr>
            <a:lvl7pPr marL="2853728" indent="-219517" defTabSz="888741" eaLnBrk="0" fontAlgn="base" hangingPunct="0">
              <a:spcBef>
                <a:spcPct val="0"/>
              </a:spcBef>
              <a:spcAft>
                <a:spcPct val="0"/>
              </a:spcAft>
              <a:defRPr>
                <a:solidFill>
                  <a:schemeClr val="tx1"/>
                </a:solidFill>
                <a:latin typeface="Arial" panose="020B0604020202020204" pitchFamily="34" charset="0"/>
              </a:defRPr>
            </a:lvl7pPr>
            <a:lvl8pPr marL="3292763" indent="-219517" defTabSz="888741" eaLnBrk="0" fontAlgn="base" hangingPunct="0">
              <a:spcBef>
                <a:spcPct val="0"/>
              </a:spcBef>
              <a:spcAft>
                <a:spcPct val="0"/>
              </a:spcAft>
              <a:defRPr>
                <a:solidFill>
                  <a:schemeClr val="tx1"/>
                </a:solidFill>
                <a:latin typeface="Arial" panose="020B0604020202020204" pitchFamily="34" charset="0"/>
              </a:defRPr>
            </a:lvl8pPr>
            <a:lvl9pPr marL="3731798" indent="-219517" defTabSz="888741"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E431308-3D4A-4CC3-925E-434841F6A807}" type="slidenum">
              <a:rPr lang="en-US">
                <a:latin typeface="Times New Roman" panose="02020603050405020304" pitchFamily="18" charset="0"/>
              </a:rPr>
              <a:pPr eaLnBrk="1" hangingPunct="1"/>
              <a:t>36</a:t>
            </a:fld>
            <a:endParaRPr lang="en-US">
              <a:latin typeface="Times New Roman" panose="02020603050405020304" pitchFamily="18"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0695279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8741" eaLnBrk="0" hangingPunct="0">
              <a:defRPr>
                <a:solidFill>
                  <a:schemeClr val="tx1"/>
                </a:solidFill>
                <a:latin typeface="Arial" panose="020B0604020202020204" pitchFamily="34" charset="0"/>
              </a:defRPr>
            </a:lvl1pPr>
            <a:lvl2pPr marL="713433" indent="-274397" defTabSz="888741" eaLnBrk="0" hangingPunct="0">
              <a:defRPr>
                <a:solidFill>
                  <a:schemeClr val="tx1"/>
                </a:solidFill>
                <a:latin typeface="Arial" panose="020B0604020202020204" pitchFamily="34" charset="0"/>
              </a:defRPr>
            </a:lvl2pPr>
            <a:lvl3pPr marL="1097587" indent="-219517" defTabSz="888741" eaLnBrk="0" hangingPunct="0">
              <a:defRPr>
                <a:solidFill>
                  <a:schemeClr val="tx1"/>
                </a:solidFill>
                <a:latin typeface="Arial" panose="020B0604020202020204" pitchFamily="34" charset="0"/>
              </a:defRPr>
            </a:lvl3pPr>
            <a:lvl4pPr marL="1536623" indent="-219517" defTabSz="888741" eaLnBrk="0" hangingPunct="0">
              <a:defRPr>
                <a:solidFill>
                  <a:schemeClr val="tx1"/>
                </a:solidFill>
                <a:latin typeface="Arial" panose="020B0604020202020204" pitchFamily="34" charset="0"/>
              </a:defRPr>
            </a:lvl4pPr>
            <a:lvl5pPr marL="1975658" indent="-219517" defTabSz="888741" eaLnBrk="0" hangingPunct="0">
              <a:defRPr>
                <a:solidFill>
                  <a:schemeClr val="tx1"/>
                </a:solidFill>
                <a:latin typeface="Arial" panose="020B0604020202020204" pitchFamily="34" charset="0"/>
              </a:defRPr>
            </a:lvl5pPr>
            <a:lvl6pPr marL="2414692" indent="-219517" defTabSz="888741" eaLnBrk="0" fontAlgn="base" hangingPunct="0">
              <a:spcBef>
                <a:spcPct val="0"/>
              </a:spcBef>
              <a:spcAft>
                <a:spcPct val="0"/>
              </a:spcAft>
              <a:defRPr>
                <a:solidFill>
                  <a:schemeClr val="tx1"/>
                </a:solidFill>
                <a:latin typeface="Arial" panose="020B0604020202020204" pitchFamily="34" charset="0"/>
              </a:defRPr>
            </a:lvl6pPr>
            <a:lvl7pPr marL="2853728" indent="-219517" defTabSz="888741" eaLnBrk="0" fontAlgn="base" hangingPunct="0">
              <a:spcBef>
                <a:spcPct val="0"/>
              </a:spcBef>
              <a:spcAft>
                <a:spcPct val="0"/>
              </a:spcAft>
              <a:defRPr>
                <a:solidFill>
                  <a:schemeClr val="tx1"/>
                </a:solidFill>
                <a:latin typeface="Arial" panose="020B0604020202020204" pitchFamily="34" charset="0"/>
              </a:defRPr>
            </a:lvl7pPr>
            <a:lvl8pPr marL="3292763" indent="-219517" defTabSz="888741" eaLnBrk="0" fontAlgn="base" hangingPunct="0">
              <a:spcBef>
                <a:spcPct val="0"/>
              </a:spcBef>
              <a:spcAft>
                <a:spcPct val="0"/>
              </a:spcAft>
              <a:defRPr>
                <a:solidFill>
                  <a:schemeClr val="tx1"/>
                </a:solidFill>
                <a:latin typeface="Arial" panose="020B0604020202020204" pitchFamily="34" charset="0"/>
              </a:defRPr>
            </a:lvl8pPr>
            <a:lvl9pPr marL="3731798" indent="-219517" defTabSz="888741"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E431308-3D4A-4CC3-925E-434841F6A807}" type="slidenum">
              <a:rPr lang="en-US">
                <a:latin typeface="Times New Roman" panose="02020603050405020304" pitchFamily="18" charset="0"/>
              </a:rPr>
              <a:pPr eaLnBrk="1" hangingPunct="1"/>
              <a:t>37</a:t>
            </a:fld>
            <a:endParaRPr lang="en-US">
              <a:latin typeface="Times New Roman" panose="02020603050405020304" pitchFamily="18"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123080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7987" eaLnBrk="0" hangingPunct="0">
              <a:defRPr>
                <a:solidFill>
                  <a:schemeClr val="tx1"/>
                </a:solidFill>
                <a:latin typeface="Arial" panose="020B0604020202020204" pitchFamily="34" charset="0"/>
              </a:defRPr>
            </a:lvl1pPr>
            <a:lvl2pPr marL="791280" indent="-304338" defTabSz="1027987" eaLnBrk="0" hangingPunct="0">
              <a:defRPr>
                <a:solidFill>
                  <a:schemeClr val="tx1"/>
                </a:solidFill>
                <a:latin typeface="Arial" panose="020B0604020202020204" pitchFamily="34" charset="0"/>
              </a:defRPr>
            </a:lvl2pPr>
            <a:lvl3pPr marL="1217353" indent="-243470" defTabSz="1027987" eaLnBrk="0" hangingPunct="0">
              <a:defRPr>
                <a:solidFill>
                  <a:schemeClr val="tx1"/>
                </a:solidFill>
                <a:latin typeface="Arial" panose="020B0604020202020204" pitchFamily="34" charset="0"/>
              </a:defRPr>
            </a:lvl3pPr>
            <a:lvl4pPr marL="1704295" indent="-243470" defTabSz="1027987" eaLnBrk="0" hangingPunct="0">
              <a:defRPr>
                <a:solidFill>
                  <a:schemeClr val="tx1"/>
                </a:solidFill>
                <a:latin typeface="Arial" panose="020B0604020202020204" pitchFamily="34" charset="0"/>
              </a:defRPr>
            </a:lvl4pPr>
            <a:lvl5pPr marL="2191237" indent="-243470" defTabSz="1027987" eaLnBrk="0" hangingPunct="0">
              <a:defRPr>
                <a:solidFill>
                  <a:schemeClr val="tx1"/>
                </a:solidFill>
                <a:latin typeface="Arial" panose="020B0604020202020204" pitchFamily="34" charset="0"/>
              </a:defRPr>
            </a:lvl5pPr>
            <a:lvl6pPr marL="2678179" indent="-243470" defTabSz="1027987" eaLnBrk="0" fontAlgn="base" hangingPunct="0">
              <a:spcBef>
                <a:spcPct val="0"/>
              </a:spcBef>
              <a:spcAft>
                <a:spcPct val="0"/>
              </a:spcAft>
              <a:defRPr>
                <a:solidFill>
                  <a:schemeClr val="tx1"/>
                </a:solidFill>
                <a:latin typeface="Arial" panose="020B0604020202020204" pitchFamily="34" charset="0"/>
              </a:defRPr>
            </a:lvl6pPr>
            <a:lvl7pPr marL="3165120" indent="-243470" defTabSz="1027987" eaLnBrk="0" fontAlgn="base" hangingPunct="0">
              <a:spcBef>
                <a:spcPct val="0"/>
              </a:spcBef>
              <a:spcAft>
                <a:spcPct val="0"/>
              </a:spcAft>
              <a:defRPr>
                <a:solidFill>
                  <a:schemeClr val="tx1"/>
                </a:solidFill>
                <a:latin typeface="Arial" panose="020B0604020202020204" pitchFamily="34" charset="0"/>
              </a:defRPr>
            </a:lvl7pPr>
            <a:lvl8pPr marL="3652062" indent="-243470" defTabSz="1027987" eaLnBrk="0" fontAlgn="base" hangingPunct="0">
              <a:spcBef>
                <a:spcPct val="0"/>
              </a:spcBef>
              <a:spcAft>
                <a:spcPct val="0"/>
              </a:spcAft>
              <a:defRPr>
                <a:solidFill>
                  <a:schemeClr val="tx1"/>
                </a:solidFill>
                <a:latin typeface="Arial" panose="020B0604020202020204" pitchFamily="34" charset="0"/>
              </a:defRPr>
            </a:lvl8pPr>
            <a:lvl9pPr marL="4139003" indent="-243470" defTabSz="102798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EF55370-06F6-48C5-88CF-367D7F28FB2B}" type="slidenum">
              <a:rPr lang="en-US">
                <a:latin typeface="Times New Roman" panose="02020603050405020304" pitchFamily="18" charset="0"/>
              </a:rPr>
              <a:pPr eaLnBrk="1" hangingPunct="1"/>
              <a:t>8</a:t>
            </a:fld>
            <a:endParaRPr lang="en-US">
              <a:latin typeface="Times New Roman" panose="02020603050405020304" pitchFamily="18"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8760691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877" eaLnBrk="0" hangingPunct="0">
              <a:defRPr>
                <a:solidFill>
                  <a:schemeClr val="tx1"/>
                </a:solidFill>
                <a:latin typeface="Arial" panose="020B0604020202020204" pitchFamily="34" charset="0"/>
              </a:defRPr>
            </a:lvl1pPr>
            <a:lvl2pPr marL="762715" indent="-293351" defTabSz="990877" eaLnBrk="0" hangingPunct="0">
              <a:defRPr>
                <a:solidFill>
                  <a:schemeClr val="tx1"/>
                </a:solidFill>
                <a:latin typeface="Arial" panose="020B0604020202020204" pitchFamily="34" charset="0"/>
              </a:defRPr>
            </a:lvl2pPr>
            <a:lvl3pPr marL="1173407" indent="-234681" defTabSz="990877" eaLnBrk="0" hangingPunct="0">
              <a:defRPr>
                <a:solidFill>
                  <a:schemeClr val="tx1"/>
                </a:solidFill>
                <a:latin typeface="Arial" panose="020B0604020202020204" pitchFamily="34" charset="0"/>
              </a:defRPr>
            </a:lvl3pPr>
            <a:lvl4pPr marL="1642770" indent="-234681" defTabSz="990877" eaLnBrk="0" hangingPunct="0">
              <a:defRPr>
                <a:solidFill>
                  <a:schemeClr val="tx1"/>
                </a:solidFill>
                <a:latin typeface="Arial" panose="020B0604020202020204" pitchFamily="34" charset="0"/>
              </a:defRPr>
            </a:lvl4pPr>
            <a:lvl5pPr marL="2112133" indent="-234681" defTabSz="990877" eaLnBrk="0" hangingPunct="0">
              <a:defRPr>
                <a:solidFill>
                  <a:schemeClr val="tx1"/>
                </a:solidFill>
                <a:latin typeface="Arial" panose="020B0604020202020204" pitchFamily="34" charset="0"/>
              </a:defRPr>
            </a:lvl5pPr>
            <a:lvl6pPr marL="2581497" indent="-234681" defTabSz="990877" eaLnBrk="0" fontAlgn="base" hangingPunct="0">
              <a:spcBef>
                <a:spcPct val="0"/>
              </a:spcBef>
              <a:spcAft>
                <a:spcPct val="0"/>
              </a:spcAft>
              <a:defRPr>
                <a:solidFill>
                  <a:schemeClr val="tx1"/>
                </a:solidFill>
                <a:latin typeface="Arial" panose="020B0604020202020204" pitchFamily="34" charset="0"/>
              </a:defRPr>
            </a:lvl6pPr>
            <a:lvl7pPr marL="3050859" indent="-234681" defTabSz="990877" eaLnBrk="0" fontAlgn="base" hangingPunct="0">
              <a:spcBef>
                <a:spcPct val="0"/>
              </a:spcBef>
              <a:spcAft>
                <a:spcPct val="0"/>
              </a:spcAft>
              <a:defRPr>
                <a:solidFill>
                  <a:schemeClr val="tx1"/>
                </a:solidFill>
                <a:latin typeface="Arial" panose="020B0604020202020204" pitchFamily="34" charset="0"/>
              </a:defRPr>
            </a:lvl7pPr>
            <a:lvl8pPr marL="3520223" indent="-234681" defTabSz="990877" eaLnBrk="0" fontAlgn="base" hangingPunct="0">
              <a:spcBef>
                <a:spcPct val="0"/>
              </a:spcBef>
              <a:spcAft>
                <a:spcPct val="0"/>
              </a:spcAft>
              <a:defRPr>
                <a:solidFill>
                  <a:schemeClr val="tx1"/>
                </a:solidFill>
                <a:latin typeface="Arial" panose="020B0604020202020204" pitchFamily="34" charset="0"/>
              </a:defRPr>
            </a:lvl8pPr>
            <a:lvl9pPr marL="3989585" indent="-234681" defTabSz="99087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8ED126A-D32C-4F45-854A-459FB97454FF}" type="slidenum">
              <a:rPr lang="en-US">
                <a:latin typeface="Times New Roman" panose="02020603050405020304" pitchFamily="18" charset="0"/>
              </a:rPr>
              <a:pPr eaLnBrk="1" hangingPunct="1"/>
              <a:t>9</a:t>
            </a:fld>
            <a:endParaRPr lang="en-US">
              <a:latin typeface="Times New Roman" panose="02020603050405020304" pitchFamily="18"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9085746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6297" eaLnBrk="0" hangingPunct="0">
              <a:defRPr>
                <a:solidFill>
                  <a:schemeClr val="tx1"/>
                </a:solidFill>
                <a:latin typeface="Arial" panose="020B0604020202020204" pitchFamily="34" charset="0"/>
              </a:defRPr>
            </a:lvl1pPr>
            <a:lvl2pPr marL="791280" indent="-304338" defTabSz="1026297" eaLnBrk="0" hangingPunct="0">
              <a:defRPr>
                <a:solidFill>
                  <a:schemeClr val="tx1"/>
                </a:solidFill>
                <a:latin typeface="Arial" panose="020B0604020202020204" pitchFamily="34" charset="0"/>
              </a:defRPr>
            </a:lvl2pPr>
            <a:lvl3pPr marL="1217353" indent="-243470" defTabSz="1026297" eaLnBrk="0" hangingPunct="0">
              <a:defRPr>
                <a:solidFill>
                  <a:schemeClr val="tx1"/>
                </a:solidFill>
                <a:latin typeface="Arial" panose="020B0604020202020204" pitchFamily="34" charset="0"/>
              </a:defRPr>
            </a:lvl3pPr>
            <a:lvl4pPr marL="1704295" indent="-243470" defTabSz="1026297" eaLnBrk="0" hangingPunct="0">
              <a:defRPr>
                <a:solidFill>
                  <a:schemeClr val="tx1"/>
                </a:solidFill>
                <a:latin typeface="Arial" panose="020B0604020202020204" pitchFamily="34" charset="0"/>
              </a:defRPr>
            </a:lvl4pPr>
            <a:lvl5pPr marL="2191237" indent="-243470" defTabSz="1026297" eaLnBrk="0" hangingPunct="0">
              <a:defRPr>
                <a:solidFill>
                  <a:schemeClr val="tx1"/>
                </a:solidFill>
                <a:latin typeface="Arial" panose="020B0604020202020204" pitchFamily="34" charset="0"/>
              </a:defRPr>
            </a:lvl5pPr>
            <a:lvl6pPr marL="2678179" indent="-243470" defTabSz="1026297" eaLnBrk="0" fontAlgn="base" hangingPunct="0">
              <a:spcBef>
                <a:spcPct val="0"/>
              </a:spcBef>
              <a:spcAft>
                <a:spcPct val="0"/>
              </a:spcAft>
              <a:defRPr>
                <a:solidFill>
                  <a:schemeClr val="tx1"/>
                </a:solidFill>
                <a:latin typeface="Arial" panose="020B0604020202020204" pitchFamily="34" charset="0"/>
              </a:defRPr>
            </a:lvl6pPr>
            <a:lvl7pPr marL="3165120" indent="-243470" defTabSz="1026297" eaLnBrk="0" fontAlgn="base" hangingPunct="0">
              <a:spcBef>
                <a:spcPct val="0"/>
              </a:spcBef>
              <a:spcAft>
                <a:spcPct val="0"/>
              </a:spcAft>
              <a:defRPr>
                <a:solidFill>
                  <a:schemeClr val="tx1"/>
                </a:solidFill>
                <a:latin typeface="Arial" panose="020B0604020202020204" pitchFamily="34" charset="0"/>
              </a:defRPr>
            </a:lvl7pPr>
            <a:lvl8pPr marL="3652062" indent="-243470" defTabSz="1026297" eaLnBrk="0" fontAlgn="base" hangingPunct="0">
              <a:spcBef>
                <a:spcPct val="0"/>
              </a:spcBef>
              <a:spcAft>
                <a:spcPct val="0"/>
              </a:spcAft>
              <a:defRPr>
                <a:solidFill>
                  <a:schemeClr val="tx1"/>
                </a:solidFill>
                <a:latin typeface="Arial" panose="020B0604020202020204" pitchFamily="34" charset="0"/>
              </a:defRPr>
            </a:lvl8pPr>
            <a:lvl9pPr marL="4139003" indent="-243470" defTabSz="102629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07B2168-6F79-4564-9F9A-6FE06CE05FE6}" type="slidenum">
              <a:rPr lang="en-US">
                <a:latin typeface="Times New Roman" panose="02020603050405020304" pitchFamily="18" charset="0"/>
              </a:rPr>
              <a:pPr eaLnBrk="1" hangingPunct="1"/>
              <a:t>10</a:t>
            </a:fld>
            <a:endParaRPr lang="en-US">
              <a:latin typeface="Times New Roman" panose="02020603050405020304" pitchFamily="18"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660851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9775" eaLnBrk="0" hangingPunct="0">
              <a:defRPr>
                <a:solidFill>
                  <a:schemeClr val="tx1"/>
                </a:solidFill>
                <a:latin typeface="Arial" panose="020B0604020202020204" pitchFamily="34" charset="0"/>
              </a:defRPr>
            </a:lvl1pPr>
            <a:lvl2pPr marL="754169" indent="-290065" defTabSz="979775" eaLnBrk="0" hangingPunct="0">
              <a:defRPr>
                <a:solidFill>
                  <a:schemeClr val="tx1"/>
                </a:solidFill>
                <a:latin typeface="Arial" panose="020B0604020202020204" pitchFamily="34" charset="0"/>
              </a:defRPr>
            </a:lvl2pPr>
            <a:lvl3pPr marL="1160259" indent="-232051" defTabSz="979775" eaLnBrk="0" hangingPunct="0">
              <a:defRPr>
                <a:solidFill>
                  <a:schemeClr val="tx1"/>
                </a:solidFill>
                <a:latin typeface="Arial" panose="020B0604020202020204" pitchFamily="34" charset="0"/>
              </a:defRPr>
            </a:lvl3pPr>
            <a:lvl4pPr marL="1624363" indent="-232051" defTabSz="979775" eaLnBrk="0" hangingPunct="0">
              <a:defRPr>
                <a:solidFill>
                  <a:schemeClr val="tx1"/>
                </a:solidFill>
                <a:latin typeface="Arial" panose="020B0604020202020204" pitchFamily="34" charset="0"/>
              </a:defRPr>
            </a:lvl4pPr>
            <a:lvl5pPr marL="2088468" indent="-232051" defTabSz="979775" eaLnBrk="0" hangingPunct="0">
              <a:defRPr>
                <a:solidFill>
                  <a:schemeClr val="tx1"/>
                </a:solidFill>
                <a:latin typeface="Arial" panose="020B0604020202020204" pitchFamily="34" charset="0"/>
              </a:defRPr>
            </a:lvl5pPr>
            <a:lvl6pPr marL="2552572" indent="-232051" defTabSz="979775" eaLnBrk="0" fontAlgn="base" hangingPunct="0">
              <a:spcBef>
                <a:spcPct val="0"/>
              </a:spcBef>
              <a:spcAft>
                <a:spcPct val="0"/>
              </a:spcAft>
              <a:defRPr>
                <a:solidFill>
                  <a:schemeClr val="tx1"/>
                </a:solidFill>
                <a:latin typeface="Arial" panose="020B0604020202020204" pitchFamily="34" charset="0"/>
              </a:defRPr>
            </a:lvl6pPr>
            <a:lvl7pPr marL="3016676" indent="-232051" defTabSz="979775" eaLnBrk="0" fontAlgn="base" hangingPunct="0">
              <a:spcBef>
                <a:spcPct val="0"/>
              </a:spcBef>
              <a:spcAft>
                <a:spcPct val="0"/>
              </a:spcAft>
              <a:defRPr>
                <a:solidFill>
                  <a:schemeClr val="tx1"/>
                </a:solidFill>
                <a:latin typeface="Arial" panose="020B0604020202020204" pitchFamily="34" charset="0"/>
              </a:defRPr>
            </a:lvl7pPr>
            <a:lvl8pPr marL="3480780" indent="-232051" defTabSz="979775" eaLnBrk="0" fontAlgn="base" hangingPunct="0">
              <a:spcBef>
                <a:spcPct val="0"/>
              </a:spcBef>
              <a:spcAft>
                <a:spcPct val="0"/>
              </a:spcAft>
              <a:defRPr>
                <a:solidFill>
                  <a:schemeClr val="tx1"/>
                </a:solidFill>
                <a:latin typeface="Arial" panose="020B0604020202020204" pitchFamily="34" charset="0"/>
              </a:defRPr>
            </a:lvl8pPr>
            <a:lvl9pPr marL="3944884" indent="-232051" defTabSz="97977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8ED126A-D32C-4F45-854A-459FB97454FF}" type="slidenum">
              <a:rPr lang="en-US">
                <a:latin typeface="Times New Roman" panose="02020603050405020304" pitchFamily="18" charset="0"/>
              </a:rPr>
              <a:pPr eaLnBrk="1" hangingPunct="1"/>
              <a:t>11</a:t>
            </a:fld>
            <a:endParaRPr lang="en-US">
              <a:latin typeface="Times New Roman" panose="02020603050405020304" pitchFamily="18"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370459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6297" eaLnBrk="0" hangingPunct="0">
              <a:defRPr>
                <a:solidFill>
                  <a:schemeClr val="tx1"/>
                </a:solidFill>
                <a:latin typeface="Arial" panose="020B0604020202020204" pitchFamily="34" charset="0"/>
              </a:defRPr>
            </a:lvl1pPr>
            <a:lvl2pPr marL="791280" indent="-304338" defTabSz="1026297" eaLnBrk="0" hangingPunct="0">
              <a:defRPr>
                <a:solidFill>
                  <a:schemeClr val="tx1"/>
                </a:solidFill>
                <a:latin typeface="Arial" panose="020B0604020202020204" pitchFamily="34" charset="0"/>
              </a:defRPr>
            </a:lvl2pPr>
            <a:lvl3pPr marL="1217353" indent="-243470" defTabSz="1026297" eaLnBrk="0" hangingPunct="0">
              <a:defRPr>
                <a:solidFill>
                  <a:schemeClr val="tx1"/>
                </a:solidFill>
                <a:latin typeface="Arial" panose="020B0604020202020204" pitchFamily="34" charset="0"/>
              </a:defRPr>
            </a:lvl3pPr>
            <a:lvl4pPr marL="1704295" indent="-243470" defTabSz="1026297" eaLnBrk="0" hangingPunct="0">
              <a:defRPr>
                <a:solidFill>
                  <a:schemeClr val="tx1"/>
                </a:solidFill>
                <a:latin typeface="Arial" panose="020B0604020202020204" pitchFamily="34" charset="0"/>
              </a:defRPr>
            </a:lvl4pPr>
            <a:lvl5pPr marL="2191237" indent="-243470" defTabSz="1026297" eaLnBrk="0" hangingPunct="0">
              <a:defRPr>
                <a:solidFill>
                  <a:schemeClr val="tx1"/>
                </a:solidFill>
                <a:latin typeface="Arial" panose="020B0604020202020204" pitchFamily="34" charset="0"/>
              </a:defRPr>
            </a:lvl5pPr>
            <a:lvl6pPr marL="2678179" indent="-243470" defTabSz="1026297" eaLnBrk="0" fontAlgn="base" hangingPunct="0">
              <a:spcBef>
                <a:spcPct val="0"/>
              </a:spcBef>
              <a:spcAft>
                <a:spcPct val="0"/>
              </a:spcAft>
              <a:defRPr>
                <a:solidFill>
                  <a:schemeClr val="tx1"/>
                </a:solidFill>
                <a:latin typeface="Arial" panose="020B0604020202020204" pitchFamily="34" charset="0"/>
              </a:defRPr>
            </a:lvl6pPr>
            <a:lvl7pPr marL="3165120" indent="-243470" defTabSz="1026297" eaLnBrk="0" fontAlgn="base" hangingPunct="0">
              <a:spcBef>
                <a:spcPct val="0"/>
              </a:spcBef>
              <a:spcAft>
                <a:spcPct val="0"/>
              </a:spcAft>
              <a:defRPr>
                <a:solidFill>
                  <a:schemeClr val="tx1"/>
                </a:solidFill>
                <a:latin typeface="Arial" panose="020B0604020202020204" pitchFamily="34" charset="0"/>
              </a:defRPr>
            </a:lvl7pPr>
            <a:lvl8pPr marL="3652062" indent="-243470" defTabSz="1026297" eaLnBrk="0" fontAlgn="base" hangingPunct="0">
              <a:spcBef>
                <a:spcPct val="0"/>
              </a:spcBef>
              <a:spcAft>
                <a:spcPct val="0"/>
              </a:spcAft>
              <a:defRPr>
                <a:solidFill>
                  <a:schemeClr val="tx1"/>
                </a:solidFill>
                <a:latin typeface="Arial" panose="020B0604020202020204" pitchFamily="34" charset="0"/>
              </a:defRPr>
            </a:lvl8pPr>
            <a:lvl9pPr marL="4139003" indent="-243470" defTabSz="102629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20807A7-2A44-43A4-B277-D4CDD1DA3D99}" type="slidenum">
              <a:rPr lang="en-US">
                <a:latin typeface="Times New Roman" panose="02020603050405020304" pitchFamily="18" charset="0"/>
              </a:rPr>
              <a:pPr eaLnBrk="1" hangingPunct="1"/>
              <a:t>12</a:t>
            </a:fld>
            <a:endParaRPr lang="en-US">
              <a:latin typeface="Times New Roman" panose="02020603050405020304" pitchFamily="18"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607532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6297" eaLnBrk="0" hangingPunct="0">
              <a:defRPr>
                <a:solidFill>
                  <a:schemeClr val="tx1"/>
                </a:solidFill>
                <a:latin typeface="Arial" panose="020B0604020202020204" pitchFamily="34" charset="0"/>
              </a:defRPr>
            </a:lvl1pPr>
            <a:lvl2pPr marL="791280" indent="-304338" defTabSz="1026297" eaLnBrk="0" hangingPunct="0">
              <a:defRPr>
                <a:solidFill>
                  <a:schemeClr val="tx1"/>
                </a:solidFill>
                <a:latin typeface="Arial" panose="020B0604020202020204" pitchFamily="34" charset="0"/>
              </a:defRPr>
            </a:lvl2pPr>
            <a:lvl3pPr marL="1217353" indent="-243470" defTabSz="1026297" eaLnBrk="0" hangingPunct="0">
              <a:defRPr>
                <a:solidFill>
                  <a:schemeClr val="tx1"/>
                </a:solidFill>
                <a:latin typeface="Arial" panose="020B0604020202020204" pitchFamily="34" charset="0"/>
              </a:defRPr>
            </a:lvl3pPr>
            <a:lvl4pPr marL="1704295" indent="-243470" defTabSz="1026297" eaLnBrk="0" hangingPunct="0">
              <a:defRPr>
                <a:solidFill>
                  <a:schemeClr val="tx1"/>
                </a:solidFill>
                <a:latin typeface="Arial" panose="020B0604020202020204" pitchFamily="34" charset="0"/>
              </a:defRPr>
            </a:lvl4pPr>
            <a:lvl5pPr marL="2191237" indent="-243470" defTabSz="1026297" eaLnBrk="0" hangingPunct="0">
              <a:defRPr>
                <a:solidFill>
                  <a:schemeClr val="tx1"/>
                </a:solidFill>
                <a:latin typeface="Arial" panose="020B0604020202020204" pitchFamily="34" charset="0"/>
              </a:defRPr>
            </a:lvl5pPr>
            <a:lvl6pPr marL="2678179" indent="-243470" defTabSz="1026297" eaLnBrk="0" fontAlgn="base" hangingPunct="0">
              <a:spcBef>
                <a:spcPct val="0"/>
              </a:spcBef>
              <a:spcAft>
                <a:spcPct val="0"/>
              </a:spcAft>
              <a:defRPr>
                <a:solidFill>
                  <a:schemeClr val="tx1"/>
                </a:solidFill>
                <a:latin typeface="Arial" panose="020B0604020202020204" pitchFamily="34" charset="0"/>
              </a:defRPr>
            </a:lvl6pPr>
            <a:lvl7pPr marL="3165120" indent="-243470" defTabSz="1026297" eaLnBrk="0" fontAlgn="base" hangingPunct="0">
              <a:spcBef>
                <a:spcPct val="0"/>
              </a:spcBef>
              <a:spcAft>
                <a:spcPct val="0"/>
              </a:spcAft>
              <a:defRPr>
                <a:solidFill>
                  <a:schemeClr val="tx1"/>
                </a:solidFill>
                <a:latin typeface="Arial" panose="020B0604020202020204" pitchFamily="34" charset="0"/>
              </a:defRPr>
            </a:lvl7pPr>
            <a:lvl8pPr marL="3652062" indent="-243470" defTabSz="1026297" eaLnBrk="0" fontAlgn="base" hangingPunct="0">
              <a:spcBef>
                <a:spcPct val="0"/>
              </a:spcBef>
              <a:spcAft>
                <a:spcPct val="0"/>
              </a:spcAft>
              <a:defRPr>
                <a:solidFill>
                  <a:schemeClr val="tx1"/>
                </a:solidFill>
                <a:latin typeface="Arial" panose="020B0604020202020204" pitchFamily="34" charset="0"/>
              </a:defRPr>
            </a:lvl8pPr>
            <a:lvl9pPr marL="4139003" indent="-243470" defTabSz="102629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09856D0-86BB-49C7-B53A-787D6C4FDBF8}" type="slidenum">
              <a:rPr lang="en-US">
                <a:latin typeface="Times New Roman" panose="02020603050405020304" pitchFamily="18" charset="0"/>
              </a:rPr>
              <a:pPr eaLnBrk="1" hangingPunct="1"/>
              <a:t>13</a:t>
            </a:fld>
            <a:endParaRPr lang="en-US">
              <a:latin typeface="Times New Roman" panose="02020603050405020304" pitchFamily="18"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411637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6297" eaLnBrk="0" hangingPunct="0">
              <a:defRPr>
                <a:solidFill>
                  <a:schemeClr val="tx1"/>
                </a:solidFill>
                <a:latin typeface="Arial" panose="020B0604020202020204" pitchFamily="34" charset="0"/>
              </a:defRPr>
            </a:lvl1pPr>
            <a:lvl2pPr marL="791280" indent="-304338" defTabSz="1026297" eaLnBrk="0" hangingPunct="0">
              <a:defRPr>
                <a:solidFill>
                  <a:schemeClr val="tx1"/>
                </a:solidFill>
                <a:latin typeface="Arial" panose="020B0604020202020204" pitchFamily="34" charset="0"/>
              </a:defRPr>
            </a:lvl2pPr>
            <a:lvl3pPr marL="1217353" indent="-243470" defTabSz="1026297" eaLnBrk="0" hangingPunct="0">
              <a:defRPr>
                <a:solidFill>
                  <a:schemeClr val="tx1"/>
                </a:solidFill>
                <a:latin typeface="Arial" panose="020B0604020202020204" pitchFamily="34" charset="0"/>
              </a:defRPr>
            </a:lvl3pPr>
            <a:lvl4pPr marL="1704295" indent="-243470" defTabSz="1026297" eaLnBrk="0" hangingPunct="0">
              <a:defRPr>
                <a:solidFill>
                  <a:schemeClr val="tx1"/>
                </a:solidFill>
                <a:latin typeface="Arial" panose="020B0604020202020204" pitchFamily="34" charset="0"/>
              </a:defRPr>
            </a:lvl4pPr>
            <a:lvl5pPr marL="2191237" indent="-243470" defTabSz="1026297" eaLnBrk="0" hangingPunct="0">
              <a:defRPr>
                <a:solidFill>
                  <a:schemeClr val="tx1"/>
                </a:solidFill>
                <a:latin typeface="Arial" panose="020B0604020202020204" pitchFamily="34" charset="0"/>
              </a:defRPr>
            </a:lvl5pPr>
            <a:lvl6pPr marL="2678179" indent="-243470" defTabSz="1026297" eaLnBrk="0" fontAlgn="base" hangingPunct="0">
              <a:spcBef>
                <a:spcPct val="0"/>
              </a:spcBef>
              <a:spcAft>
                <a:spcPct val="0"/>
              </a:spcAft>
              <a:defRPr>
                <a:solidFill>
                  <a:schemeClr val="tx1"/>
                </a:solidFill>
                <a:latin typeface="Arial" panose="020B0604020202020204" pitchFamily="34" charset="0"/>
              </a:defRPr>
            </a:lvl6pPr>
            <a:lvl7pPr marL="3165120" indent="-243470" defTabSz="1026297" eaLnBrk="0" fontAlgn="base" hangingPunct="0">
              <a:spcBef>
                <a:spcPct val="0"/>
              </a:spcBef>
              <a:spcAft>
                <a:spcPct val="0"/>
              </a:spcAft>
              <a:defRPr>
                <a:solidFill>
                  <a:schemeClr val="tx1"/>
                </a:solidFill>
                <a:latin typeface="Arial" panose="020B0604020202020204" pitchFamily="34" charset="0"/>
              </a:defRPr>
            </a:lvl7pPr>
            <a:lvl8pPr marL="3652062" indent="-243470" defTabSz="1026297" eaLnBrk="0" fontAlgn="base" hangingPunct="0">
              <a:spcBef>
                <a:spcPct val="0"/>
              </a:spcBef>
              <a:spcAft>
                <a:spcPct val="0"/>
              </a:spcAft>
              <a:defRPr>
                <a:solidFill>
                  <a:schemeClr val="tx1"/>
                </a:solidFill>
                <a:latin typeface="Arial" panose="020B0604020202020204" pitchFamily="34" charset="0"/>
              </a:defRPr>
            </a:lvl8pPr>
            <a:lvl9pPr marL="4139003" indent="-243470" defTabSz="102629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35160D1-4647-4083-A8CF-A07CF388C5EA}" type="slidenum">
              <a:rPr lang="en-US">
                <a:latin typeface="Times New Roman" panose="02020603050405020304" pitchFamily="18" charset="0"/>
              </a:rPr>
              <a:pPr eaLnBrk="1" hangingPunct="1"/>
              <a:t>14</a:t>
            </a:fld>
            <a:endParaRPr lang="en-US">
              <a:latin typeface="Times New Roman" panose="02020603050405020304" pitchFamily="18"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154163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85658CF2-1600-4F96-B866-C57CE661044A}" type="slidenum">
              <a:rPr lang="en-US"/>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4F09EC89-2F9C-49A3-AD3B-FA74BE9FCBA4}" type="slidenum">
              <a:rPr lang="en-US"/>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0B1E80AC-C1F4-446D-92EE-A31EAA861803}" type="slidenum">
              <a:rPr lang="en-US"/>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6"/>
          <p:cNvSpPr>
            <a:spLocks noGrp="1" noChangeArrowheads="1"/>
          </p:cNvSpPr>
          <p:nvPr>
            <p:ph type="sldNum" sz="quarter" idx="11"/>
          </p:nvPr>
        </p:nvSpPr>
        <p:spPr>
          <a:ln/>
        </p:spPr>
        <p:txBody>
          <a:bodyPr/>
          <a:lstStyle>
            <a:lvl1pPr>
              <a:defRPr/>
            </a:lvl1pPr>
          </a:lstStyle>
          <a:p>
            <a:fld id="{5F468071-6476-4279-B909-3CCAAF7FAFE3}" type="slidenum">
              <a:rPr lang="en-US"/>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Footer Placeholder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23AE553-820C-4036-8103-D25FAC26871F}" type="slidenum">
              <a:rPr lang="en-US"/>
              <a:pPr/>
              <a:t>‹#›</a:t>
            </a:fld>
            <a:endParaRPr lang="en-US"/>
          </a:p>
        </p:txBody>
      </p:sp>
    </p:spTree>
    <p:extLst>
      <p:ext uri="{BB962C8B-B14F-4D97-AF65-F5344CB8AC3E}">
        <p14:creationId xmlns:p14="http://schemas.microsoft.com/office/powerpoint/2010/main" val="1930722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84BD8367-0E6F-4E63-811C-4D0CC46762D5}" type="slidenum">
              <a:rPr lang="en-US"/>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BDD32726-A911-4BD4-96D4-02BECB6604AD}" type="slidenum">
              <a:rPr lang="en-US"/>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E364F901-019E-4281-BEA4-418A8F80C8C2}" type="slidenum">
              <a:rPr lang="en-US"/>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fld id="{EC68ABBF-1322-4E75-B1E7-B163D4859EB9}" type="slidenum">
              <a:rPr lang="en-US"/>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fld id="{72D20D55-96F9-4F0E-AE17-4AB234633580}" type="slidenum">
              <a:rPr lang="en-US"/>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fld id="{1E9AA682-99E6-48D7-8885-5F8DF010C91E}" type="slidenum">
              <a:rPr lang="en-US"/>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5943230B-EC52-48FE-881F-CE1677816C29}" type="slidenum">
              <a:rPr lang="en-US"/>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D276C3E4-3020-430A-8999-10618C273125}" type="slidenum">
              <a:rPr lang="en-US"/>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739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8739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46023524-D787-48A1-B75E-828301C7FA7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8.png"/><Relationship Id="rId2" Type="http://schemas.openxmlformats.org/officeDocument/2006/relationships/slideLayout" Target="../slideLayouts/slideLayout13.xml"/><Relationship Id="rId1" Type="http://schemas.openxmlformats.org/officeDocument/2006/relationships/vmlDrawing" Target="../drawings/vmlDrawing6.vml"/><Relationship Id="rId6" Type="http://schemas.openxmlformats.org/officeDocument/2006/relationships/image" Target="../media/image7.png"/><Relationship Id="rId5" Type="http://schemas.openxmlformats.org/officeDocument/2006/relationships/image" Target="../media/image6.wmf"/><Relationship Id="rId4" Type="http://schemas.openxmlformats.org/officeDocument/2006/relationships/oleObject" Target="../embeddings/oleObject6.bin"/></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wmf"/></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19.xml"/><Relationship Id="rId7" Type="http://schemas.openxmlformats.org/officeDocument/2006/relationships/image" Target="../media/image13.png"/><Relationship Id="rId2" Type="http://schemas.openxmlformats.org/officeDocument/2006/relationships/slideLayout" Target="../slideLayouts/slideLayout13.xml"/><Relationship Id="rId1" Type="http://schemas.openxmlformats.org/officeDocument/2006/relationships/vmlDrawing" Target="../drawings/vmlDrawing8.vml"/><Relationship Id="rId6" Type="http://schemas.openxmlformats.org/officeDocument/2006/relationships/image" Target="../media/image12.png"/><Relationship Id="rId5" Type="http://schemas.openxmlformats.org/officeDocument/2006/relationships/image" Target="../media/image11.wmf"/><Relationship Id="rId4" Type="http://schemas.openxmlformats.org/officeDocument/2006/relationships/oleObject" Target="../embeddings/oleObject8.bin"/></Relationships>
</file>

<file path=ppt/slides/_rels/slide3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0.xml"/><Relationship Id="rId1" Type="http://schemas.openxmlformats.org/officeDocument/2006/relationships/slideLayout" Target="../slideLayouts/slideLayout13.xml"/><Relationship Id="rId4" Type="http://schemas.openxmlformats.org/officeDocument/2006/relationships/image" Target="../media/image15.png"/></Relationships>
</file>

<file path=ppt/slides/_rels/slide3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1.xml"/><Relationship Id="rId1" Type="http://schemas.openxmlformats.org/officeDocument/2006/relationships/slideLayout" Target="../slideLayouts/slideLayout13.xml"/><Relationship Id="rId4" Type="http://schemas.openxmlformats.org/officeDocument/2006/relationships/image" Target="../media/image17.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vmlDrawing" Target="../drawings/vmlDrawing3.vml"/><Relationship Id="rId5" Type="http://schemas.openxmlformats.org/officeDocument/2006/relationships/image" Target="../media/image3.wmf"/><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5.wmf"/><Relationship Id="rId2" Type="http://schemas.openxmlformats.org/officeDocument/2006/relationships/slideLayout" Target="../slideLayouts/slideLayout12.xml"/><Relationship Id="rId1" Type="http://schemas.openxmlformats.org/officeDocument/2006/relationships/vmlDrawing" Target="../drawings/vmlDrawing4.vml"/><Relationship Id="rId6" Type="http://schemas.openxmlformats.org/officeDocument/2006/relationships/oleObject" Target="../embeddings/oleObject5.bin"/><Relationship Id="rId5" Type="http://schemas.openxmlformats.org/officeDocument/2006/relationships/image" Target="../media/image4.emf"/><Relationship Id="rId4" Type="http://schemas.openxmlformats.org/officeDocument/2006/relationships/oleObject" Target="../embeddings/oleObject4.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8.png"/><Relationship Id="rId2" Type="http://schemas.openxmlformats.org/officeDocument/2006/relationships/slideLayout" Target="../slideLayouts/slideLayout13.xml"/><Relationship Id="rId1" Type="http://schemas.openxmlformats.org/officeDocument/2006/relationships/vmlDrawing" Target="../drawings/vmlDrawing5.vml"/><Relationship Id="rId6" Type="http://schemas.openxmlformats.org/officeDocument/2006/relationships/image" Target="../media/image7.png"/><Relationship Id="rId5" Type="http://schemas.openxmlformats.org/officeDocument/2006/relationships/image" Target="../media/image6.wmf"/><Relationship Id="rId4"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322676D5-CB5F-4351-AF1E-D47228B93552}" type="slidenum">
              <a:rPr lang="en-US"/>
              <a:pPr/>
              <a:t>1</a:t>
            </a:fld>
            <a:endParaRPr lang="en-US"/>
          </a:p>
        </p:txBody>
      </p:sp>
      <p:sp>
        <p:nvSpPr>
          <p:cNvPr id="4099" name="Rectangle 2"/>
          <p:cNvSpPr>
            <a:spLocks noGrp="1" noChangeArrowheads="1"/>
          </p:cNvSpPr>
          <p:nvPr>
            <p:ph type="ctrTitle"/>
          </p:nvPr>
        </p:nvSpPr>
        <p:spPr>
          <a:xfrm>
            <a:off x="685800" y="685800"/>
            <a:ext cx="7772400" cy="1143000"/>
          </a:xfrm>
        </p:spPr>
        <p:txBody>
          <a:bodyPr/>
          <a:lstStyle/>
          <a:p>
            <a:pPr eaLnBrk="1" hangingPunct="1"/>
            <a:r>
              <a:rPr lang="en-US" dirty="0">
                <a:latin typeface="Arial Unicode MS" pitchFamily="34" charset="-128"/>
              </a:rPr>
              <a:t>STAT J515 </a:t>
            </a:r>
            <a:br>
              <a:rPr lang="en-US" dirty="0">
                <a:latin typeface="Arial Unicode MS" pitchFamily="34" charset="-128"/>
              </a:rPr>
            </a:br>
            <a:r>
              <a:rPr lang="en-US" i="1" dirty="0">
                <a:latin typeface="Arial Unicode MS" pitchFamily="34" charset="-128"/>
              </a:rPr>
              <a:t>Lecture 24</a:t>
            </a:r>
            <a:br>
              <a:rPr lang="en-US" i="1" dirty="0">
                <a:latin typeface="Arial Unicode MS" pitchFamily="34" charset="-128"/>
              </a:rPr>
            </a:br>
            <a:r>
              <a:rPr lang="en-US" dirty="0">
                <a:latin typeface="Arial Unicode MS" pitchFamily="34" charset="-128"/>
              </a:rPr>
              <a:t>November 19, 2019</a:t>
            </a:r>
          </a:p>
        </p:txBody>
      </p:sp>
      <p:sp>
        <p:nvSpPr>
          <p:cNvPr id="4100" name="Rectangle 3"/>
          <p:cNvSpPr>
            <a:spLocks noGrp="1" noChangeArrowheads="1"/>
          </p:cNvSpPr>
          <p:nvPr>
            <p:ph type="subTitle" idx="1"/>
          </p:nvPr>
        </p:nvSpPr>
        <p:spPr>
          <a:xfrm>
            <a:off x="1066800" y="3048000"/>
            <a:ext cx="7010400" cy="2514600"/>
          </a:xfrm>
        </p:spPr>
        <p:txBody>
          <a:bodyPr/>
          <a:lstStyle/>
          <a:p>
            <a:pPr eaLnBrk="1" hangingPunct="1"/>
            <a:r>
              <a:rPr lang="en-US" b="1" dirty="0">
                <a:latin typeface="Arial Unicode MS" pitchFamily="34" charset="-128"/>
              </a:rPr>
              <a:t>Originally prepared by Brian Habing</a:t>
            </a:r>
          </a:p>
          <a:p>
            <a:pPr eaLnBrk="1" hangingPunct="1"/>
            <a:r>
              <a:rPr lang="en-US" b="1" dirty="0">
                <a:latin typeface="Arial Unicode MS" pitchFamily="34" charset="-128"/>
              </a:rPr>
              <a:t>Department of Statistics</a:t>
            </a:r>
          </a:p>
          <a:p>
            <a:pPr eaLnBrk="1" hangingPunct="1"/>
            <a:r>
              <a:rPr lang="en-US" b="1" dirty="0">
                <a:latin typeface="Arial Unicode MS" pitchFamily="34" charset="-128"/>
              </a:rPr>
              <a:t>University of South Carolina</a:t>
            </a:r>
          </a:p>
          <a:p>
            <a:pPr eaLnBrk="1" hangingPunct="1"/>
            <a:endParaRPr lang="en-US" b="1" dirty="0">
              <a:latin typeface="Arial Unicode MS" pitchFamily="34" charset="-128"/>
            </a:endParaRPr>
          </a:p>
          <a:p>
            <a:pPr eaLnBrk="1" hangingPunct="1"/>
            <a:r>
              <a:rPr lang="en-US" sz="2000" b="1" i="1" dirty="0"/>
              <a:t>Redistribution of these slides without permission </a:t>
            </a:r>
            <a:br>
              <a:rPr lang="en-US" sz="2000" b="1" i="1" dirty="0"/>
            </a:br>
            <a:r>
              <a:rPr lang="en-US" sz="2000" b="1" i="1" dirty="0"/>
              <a:t>is a violation of copyright law.</a:t>
            </a:r>
            <a:endParaRPr lang="en-US" sz="2000" b="1" dirty="0">
              <a:latin typeface="Arial Unicode MS" pitchFamily="34" charset="-128"/>
            </a:endParaRPr>
          </a:p>
          <a:p>
            <a:pPr eaLnBrk="1" hangingPunct="1"/>
            <a:endParaRPr lang="en-US" b="1" dirty="0">
              <a:latin typeface="Arial Unicode MS" pitchFamily="34" charset="-128"/>
            </a:endParaRPr>
          </a:p>
          <a:p>
            <a:pPr eaLnBrk="1" hangingPunct="1"/>
            <a:endParaRPr lang="en-US" sz="2800" dirty="0">
              <a:solidFill>
                <a:srgbClr val="653146"/>
              </a:solidFill>
              <a:latin typeface="Arial Unicode MS" pitchFamily="34" charset="-128"/>
            </a:endParaRPr>
          </a:p>
        </p:txBody>
      </p:sp>
    </p:spTree>
    <p:extLst>
      <p:ext uri="{BB962C8B-B14F-4D97-AF65-F5344CB8AC3E}">
        <p14:creationId xmlns:p14="http://schemas.microsoft.com/office/powerpoint/2010/main" val="3400761840"/>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613E36D-0DF1-40C7-91B3-ACAF8DD0C2ED}" type="slidenum">
              <a:rPr lang="en-US"/>
              <a:pPr eaLnBrk="1" hangingPunct="1"/>
              <a:t>10</a:t>
            </a:fld>
            <a:endParaRPr lang="en-US"/>
          </a:p>
        </p:txBody>
      </p:sp>
      <p:sp>
        <p:nvSpPr>
          <p:cNvPr id="32771" name="Rectangle 2"/>
          <p:cNvSpPr>
            <a:spLocks noGrp="1" noChangeArrowheads="1"/>
          </p:cNvSpPr>
          <p:nvPr>
            <p:ph type="title"/>
          </p:nvPr>
        </p:nvSpPr>
        <p:spPr>
          <a:xfrm>
            <a:off x="685800" y="0"/>
            <a:ext cx="7772400" cy="1143000"/>
          </a:xfrm>
        </p:spPr>
        <p:txBody>
          <a:bodyPr/>
          <a:lstStyle/>
          <a:p>
            <a:pPr eaLnBrk="1" hangingPunct="1"/>
            <a:r>
              <a:rPr lang="en-US" b="1">
                <a:latin typeface="Arial Unicode MS" panose="020B0604020202020204" pitchFamily="34" charset="-128"/>
              </a:rPr>
              <a:t>The Assumptions</a:t>
            </a:r>
          </a:p>
        </p:txBody>
      </p:sp>
      <p:sp>
        <p:nvSpPr>
          <p:cNvPr id="254979" name="Rectangle 3"/>
          <p:cNvSpPr>
            <a:spLocks noGrp="1" noChangeArrowheads="1"/>
          </p:cNvSpPr>
          <p:nvPr>
            <p:ph type="body" sz="half" idx="1"/>
          </p:nvPr>
        </p:nvSpPr>
        <p:spPr>
          <a:xfrm>
            <a:off x="228600" y="1219200"/>
            <a:ext cx="8686800" cy="2743200"/>
          </a:xfrm>
        </p:spPr>
        <p:txBody>
          <a:bodyPr/>
          <a:lstStyle/>
          <a:p>
            <a:pPr eaLnBrk="1" hangingPunct="1"/>
            <a:r>
              <a:rPr lang="en-US">
                <a:latin typeface="Arial Unicode MS" panose="020B0604020202020204" pitchFamily="34" charset="-128"/>
              </a:rPr>
              <a:t>The samples are independent of each other</a:t>
            </a:r>
          </a:p>
          <a:p>
            <a:pPr eaLnBrk="1" hangingPunct="1"/>
            <a:r>
              <a:rPr lang="en-US">
                <a:latin typeface="Arial Unicode MS" panose="020B0604020202020204" pitchFamily="34" charset="-128"/>
              </a:rPr>
              <a:t>Each sample is from a normal population</a:t>
            </a:r>
          </a:p>
          <a:p>
            <a:pPr eaLnBrk="1" hangingPunct="1"/>
            <a:r>
              <a:rPr lang="en-US">
                <a:latin typeface="Arial Unicode MS" panose="020B0604020202020204" pitchFamily="34" charset="-128"/>
              </a:rPr>
              <a:t>The variances of the populations are equal</a:t>
            </a:r>
          </a:p>
        </p:txBody>
      </p:sp>
      <p:sp>
        <p:nvSpPr>
          <p:cNvPr id="32773"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32774" name="Text Box 5"/>
          <p:cNvSpPr txBox="1">
            <a:spLocks noChangeArrowheads="1"/>
          </p:cNvSpPr>
          <p:nvPr/>
        </p:nvSpPr>
        <p:spPr bwMode="auto">
          <a:xfrm>
            <a:off x="0" y="990600"/>
            <a:ext cx="91440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3200"/>
          </a:p>
          <a:p>
            <a:pPr eaLnBrk="1" hangingPunct="1">
              <a:spcBef>
                <a:spcPct val="50000"/>
              </a:spcBef>
            </a:pPr>
            <a:endParaRPr lang="en-US" sz="3200"/>
          </a:p>
        </p:txBody>
      </p:sp>
    </p:spTree>
    <p:extLst>
      <p:ext uri="{BB962C8B-B14F-4D97-AF65-F5344CB8AC3E}">
        <p14:creationId xmlns:p14="http://schemas.microsoft.com/office/powerpoint/2010/main" val="1308645487"/>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4979">
                                            <p:txEl>
                                              <p:pRg st="0" end="0"/>
                                            </p:txEl>
                                          </p:spTgt>
                                        </p:tgtEl>
                                        <p:attrNameLst>
                                          <p:attrName>style.visibility</p:attrName>
                                        </p:attrNameLst>
                                      </p:cBhvr>
                                      <p:to>
                                        <p:strVal val="visible"/>
                                      </p:to>
                                    </p:set>
                                    <p:anim calcmode="lin" valueType="num">
                                      <p:cBhvr additive="base">
                                        <p:cTn id="7" dur="500" fill="hold"/>
                                        <p:tgtEl>
                                          <p:spTgt spid="2549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49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4979">
                                            <p:txEl>
                                              <p:pRg st="1" end="1"/>
                                            </p:txEl>
                                          </p:spTgt>
                                        </p:tgtEl>
                                        <p:attrNameLst>
                                          <p:attrName>style.visibility</p:attrName>
                                        </p:attrNameLst>
                                      </p:cBhvr>
                                      <p:to>
                                        <p:strVal val="visible"/>
                                      </p:to>
                                    </p:set>
                                    <p:anim calcmode="lin" valueType="num">
                                      <p:cBhvr additive="base">
                                        <p:cTn id="13" dur="500" fill="hold"/>
                                        <p:tgtEl>
                                          <p:spTgt spid="25497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49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54979">
                                            <p:txEl>
                                              <p:pRg st="2" end="2"/>
                                            </p:txEl>
                                          </p:spTgt>
                                        </p:tgtEl>
                                        <p:attrNameLst>
                                          <p:attrName>style.visibility</p:attrName>
                                        </p:attrNameLst>
                                      </p:cBhvr>
                                      <p:to>
                                        <p:strVal val="visible"/>
                                      </p:to>
                                    </p:set>
                                    <p:anim calcmode="lin" valueType="num">
                                      <p:cBhvr additive="base">
                                        <p:cTn id="19" dur="500" fill="hold"/>
                                        <p:tgtEl>
                                          <p:spTgt spid="25497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5497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7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202702" y="228600"/>
            <a:ext cx="9454153" cy="6721475"/>
          </a:xfrm>
          <a:prstGeom prst="rect">
            <a:avLst/>
          </a:prstGeom>
        </p:spPr>
      </p:pic>
      <p:sp>
        <p:nvSpPr>
          <p:cNvPr id="11268"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1F3A3F7-B322-403A-9740-AE91F8909AE5}" type="slidenum">
              <a:rPr lang="en-US"/>
              <a:pPr eaLnBrk="1" hangingPunct="1"/>
              <a:t>11</a:t>
            </a:fld>
            <a:endParaRPr lang="en-US"/>
          </a:p>
        </p:txBody>
      </p:sp>
      <p:sp>
        <p:nvSpPr>
          <p:cNvPr id="11269" name="Rectangle 2"/>
          <p:cNvSpPr>
            <a:spLocks noGrp="1" noChangeArrowheads="1"/>
          </p:cNvSpPr>
          <p:nvPr>
            <p:ph type="title"/>
          </p:nvPr>
        </p:nvSpPr>
        <p:spPr>
          <a:xfrm>
            <a:off x="685800" y="0"/>
            <a:ext cx="7772400" cy="838200"/>
          </a:xfrm>
        </p:spPr>
        <p:txBody>
          <a:bodyPr/>
          <a:lstStyle/>
          <a:p>
            <a:pPr eaLnBrk="1" hangingPunct="1"/>
            <a:r>
              <a:rPr lang="en-US" b="1">
                <a:latin typeface="Arial Unicode MS" panose="020B0604020202020204" pitchFamily="34" charset="-128"/>
              </a:rPr>
              <a:t>Example Continued</a:t>
            </a:r>
          </a:p>
        </p:txBody>
      </p:sp>
      <p:sp>
        <p:nvSpPr>
          <p:cNvPr id="273411" name="Rectangle 3"/>
          <p:cNvSpPr>
            <a:spLocks noGrp="1" noChangeArrowheads="1"/>
          </p:cNvSpPr>
          <p:nvPr>
            <p:ph type="body" sz="half" idx="1"/>
          </p:nvPr>
        </p:nvSpPr>
        <p:spPr>
          <a:xfrm>
            <a:off x="228600" y="1219200"/>
            <a:ext cx="8686800" cy="5105400"/>
          </a:xfrm>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11271"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11272" name="Text Box 5"/>
          <p:cNvSpPr txBox="1">
            <a:spLocks noChangeArrowheads="1"/>
          </p:cNvSpPr>
          <p:nvPr/>
        </p:nvSpPr>
        <p:spPr bwMode="auto">
          <a:xfrm>
            <a:off x="0" y="990600"/>
            <a:ext cx="9144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3200"/>
          </a:p>
          <a:p>
            <a:pPr eaLnBrk="1" hangingPunct="1">
              <a:spcBef>
                <a:spcPct val="50000"/>
              </a:spcBef>
            </a:pPr>
            <a:endParaRPr lang="en-US" sz="3200"/>
          </a:p>
        </p:txBody>
      </p:sp>
      <p:sp>
        <p:nvSpPr>
          <p:cNvPr id="11273" name="Text Box 6"/>
          <p:cNvSpPr txBox="1">
            <a:spLocks noChangeArrowheads="1"/>
          </p:cNvSpPr>
          <p:nvPr/>
        </p:nvSpPr>
        <p:spPr bwMode="auto">
          <a:xfrm>
            <a:off x="142875" y="981869"/>
            <a:ext cx="8763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2000" b="1"/>
              <a:t>	</a:t>
            </a:r>
          </a:p>
        </p:txBody>
      </p:sp>
      <p:sp>
        <p:nvSpPr>
          <p:cNvPr id="11274" name="Rectangle 7"/>
          <p:cNvSpPr>
            <a:spLocks noChangeArrowheads="1"/>
          </p:cNvSpPr>
          <p:nvPr/>
        </p:nvSpPr>
        <p:spPr bwMode="auto">
          <a:xfrm>
            <a:off x="0" y="30337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
        <p:nvSpPr>
          <p:cNvPr id="11275" name="Rectangle 10"/>
          <p:cNvSpPr>
            <a:spLocks noChangeArrowheads="1"/>
          </p:cNvSpPr>
          <p:nvPr/>
        </p:nvSpPr>
        <p:spPr bwMode="auto">
          <a:xfrm>
            <a:off x="0" y="24622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Tree>
    <p:extLst>
      <p:ext uri="{BB962C8B-B14F-4D97-AF65-F5344CB8AC3E}">
        <p14:creationId xmlns:p14="http://schemas.microsoft.com/office/powerpoint/2010/main" val="677013477"/>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73411">
                                            <p:txEl>
                                              <p:pRg st="0" end="0"/>
                                            </p:txEl>
                                          </p:spTgt>
                                        </p:tgtEl>
                                        <p:attrNameLst>
                                          <p:attrName>style.visibility</p:attrName>
                                        </p:attrNameLst>
                                      </p:cBhvr>
                                      <p:to>
                                        <p:strVal val="visible"/>
                                      </p:to>
                                    </p:set>
                                    <p:anim calcmode="lin" valueType="num">
                                      <p:cBhvr additive="base">
                                        <p:cTn id="7" dur="500" fill="hold"/>
                                        <p:tgtEl>
                                          <p:spTgt spid="2734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7341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411"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59134A8-F463-4B4E-A05A-D8FBF36DD5AE}" type="slidenum">
              <a:rPr lang="en-US"/>
              <a:pPr eaLnBrk="1" hangingPunct="1"/>
              <a:t>12</a:t>
            </a:fld>
            <a:endParaRPr lang="en-US"/>
          </a:p>
        </p:txBody>
      </p:sp>
      <p:sp>
        <p:nvSpPr>
          <p:cNvPr id="33795" name="Rectangle 2"/>
          <p:cNvSpPr>
            <a:spLocks noGrp="1" noChangeArrowheads="1"/>
          </p:cNvSpPr>
          <p:nvPr>
            <p:ph type="title"/>
          </p:nvPr>
        </p:nvSpPr>
        <p:spPr>
          <a:xfrm>
            <a:off x="685800" y="0"/>
            <a:ext cx="7772400" cy="1143000"/>
          </a:xfrm>
        </p:spPr>
        <p:txBody>
          <a:bodyPr/>
          <a:lstStyle/>
          <a:p>
            <a:pPr eaLnBrk="1" hangingPunct="1"/>
            <a:r>
              <a:rPr lang="en-US" b="1">
                <a:latin typeface="Arial Unicode MS" panose="020B0604020202020204" pitchFamily="34" charset="-128"/>
              </a:rPr>
              <a:t>The Model Equation</a:t>
            </a:r>
          </a:p>
        </p:txBody>
      </p:sp>
      <p:sp>
        <p:nvSpPr>
          <p:cNvPr id="254979" name="Rectangle 3"/>
          <p:cNvSpPr>
            <a:spLocks noGrp="1" noChangeArrowheads="1"/>
          </p:cNvSpPr>
          <p:nvPr>
            <p:ph type="body" sz="half" idx="1"/>
          </p:nvPr>
        </p:nvSpPr>
        <p:spPr>
          <a:xfrm>
            <a:off x="228600" y="1219200"/>
            <a:ext cx="8686800" cy="5105400"/>
          </a:xfrm>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33797"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Tree>
    <p:extLst>
      <p:ext uri="{BB962C8B-B14F-4D97-AF65-F5344CB8AC3E}">
        <p14:creationId xmlns:p14="http://schemas.microsoft.com/office/powerpoint/2010/main" val="3374432068"/>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54979">
                                            <p:txEl>
                                              <p:pRg st="0" end="0"/>
                                            </p:txEl>
                                          </p:spTgt>
                                        </p:tgtEl>
                                        <p:attrNameLst>
                                          <p:attrName>style.visibility</p:attrName>
                                        </p:attrNameLst>
                                      </p:cBhvr>
                                      <p:to>
                                        <p:strVal val="visible"/>
                                      </p:to>
                                    </p:set>
                                    <p:anim calcmode="lin" valueType="num">
                                      <p:cBhvr additive="base">
                                        <p:cTn id="7" dur="500" fill="hold"/>
                                        <p:tgtEl>
                                          <p:spTgt spid="2549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497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79"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D9006AE-F493-4236-8B1C-B70B645C8194}" type="slidenum">
              <a:rPr lang="en-US"/>
              <a:pPr eaLnBrk="1" hangingPunct="1"/>
              <a:t>13</a:t>
            </a:fld>
            <a:endParaRPr lang="en-US"/>
          </a:p>
        </p:txBody>
      </p:sp>
      <p:sp>
        <p:nvSpPr>
          <p:cNvPr id="35843" name="Rectangle 2"/>
          <p:cNvSpPr>
            <a:spLocks noGrp="1" noChangeArrowheads="1"/>
          </p:cNvSpPr>
          <p:nvPr>
            <p:ph type="title"/>
          </p:nvPr>
        </p:nvSpPr>
        <p:spPr>
          <a:xfrm>
            <a:off x="609600" y="0"/>
            <a:ext cx="7772400" cy="1143000"/>
          </a:xfrm>
        </p:spPr>
        <p:txBody>
          <a:bodyPr/>
          <a:lstStyle/>
          <a:p>
            <a:pPr eaLnBrk="1" hangingPunct="1"/>
            <a:r>
              <a:rPr lang="en-US" b="1">
                <a:latin typeface="Arial Unicode MS" panose="020B0604020202020204" pitchFamily="34" charset="-128"/>
              </a:rPr>
              <a:t>The Assumptions, take 2</a:t>
            </a:r>
          </a:p>
        </p:txBody>
      </p:sp>
      <p:sp>
        <p:nvSpPr>
          <p:cNvPr id="254979" name="Rectangle 3"/>
          <p:cNvSpPr>
            <a:spLocks noGrp="1" noChangeArrowheads="1"/>
          </p:cNvSpPr>
          <p:nvPr>
            <p:ph type="body" sz="half" idx="1"/>
          </p:nvPr>
        </p:nvSpPr>
        <p:spPr>
          <a:xfrm>
            <a:off x="228600" y="1219200"/>
            <a:ext cx="8686800" cy="2743200"/>
          </a:xfrm>
        </p:spPr>
        <p:txBody>
          <a:bodyPr/>
          <a:lstStyle/>
          <a:p>
            <a:pPr eaLnBrk="1" hangingPunct="1"/>
            <a:r>
              <a:rPr lang="en-US" dirty="0">
                <a:latin typeface="Arial Unicode MS" panose="020B0604020202020204" pitchFamily="34" charset="-128"/>
              </a:rPr>
              <a:t>The errors are independent</a:t>
            </a:r>
          </a:p>
          <a:p>
            <a:pPr eaLnBrk="1" hangingPunct="1"/>
            <a:r>
              <a:rPr lang="en-US" dirty="0">
                <a:latin typeface="Arial Unicode MS" panose="020B0604020202020204" pitchFamily="34" charset="-128"/>
              </a:rPr>
              <a:t>The errors are normally distributed for each treatment</a:t>
            </a:r>
          </a:p>
          <a:p>
            <a:pPr eaLnBrk="1" hangingPunct="1"/>
            <a:r>
              <a:rPr lang="en-US" dirty="0">
                <a:latin typeface="Arial Unicode MS" panose="020B0604020202020204" pitchFamily="34" charset="-128"/>
              </a:rPr>
              <a:t>The errors have mean 0 for each treatment</a:t>
            </a:r>
          </a:p>
          <a:p>
            <a:pPr eaLnBrk="1" hangingPunct="1"/>
            <a:r>
              <a:rPr lang="en-US" dirty="0">
                <a:latin typeface="Arial Unicode MS" panose="020B0604020202020204" pitchFamily="34" charset="-128"/>
              </a:rPr>
              <a:t>The errors have constant variance across all treatment levels</a:t>
            </a:r>
          </a:p>
        </p:txBody>
      </p:sp>
      <p:sp>
        <p:nvSpPr>
          <p:cNvPr id="35845"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Tree>
    <p:extLst>
      <p:ext uri="{BB962C8B-B14F-4D97-AF65-F5344CB8AC3E}">
        <p14:creationId xmlns:p14="http://schemas.microsoft.com/office/powerpoint/2010/main" val="2959022404"/>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4979">
                                            <p:txEl>
                                              <p:pRg st="0" end="0"/>
                                            </p:txEl>
                                          </p:spTgt>
                                        </p:tgtEl>
                                        <p:attrNameLst>
                                          <p:attrName>style.visibility</p:attrName>
                                        </p:attrNameLst>
                                      </p:cBhvr>
                                      <p:to>
                                        <p:strVal val="visible"/>
                                      </p:to>
                                    </p:set>
                                    <p:anim calcmode="lin" valueType="num">
                                      <p:cBhvr additive="base">
                                        <p:cTn id="7" dur="500" fill="hold"/>
                                        <p:tgtEl>
                                          <p:spTgt spid="2549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49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4979">
                                            <p:txEl>
                                              <p:pRg st="1" end="1"/>
                                            </p:txEl>
                                          </p:spTgt>
                                        </p:tgtEl>
                                        <p:attrNameLst>
                                          <p:attrName>style.visibility</p:attrName>
                                        </p:attrNameLst>
                                      </p:cBhvr>
                                      <p:to>
                                        <p:strVal val="visible"/>
                                      </p:to>
                                    </p:set>
                                    <p:anim calcmode="lin" valueType="num">
                                      <p:cBhvr additive="base">
                                        <p:cTn id="13" dur="500" fill="hold"/>
                                        <p:tgtEl>
                                          <p:spTgt spid="25497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49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54979">
                                            <p:txEl>
                                              <p:pRg st="2" end="2"/>
                                            </p:txEl>
                                          </p:spTgt>
                                        </p:tgtEl>
                                        <p:attrNameLst>
                                          <p:attrName>style.visibility</p:attrName>
                                        </p:attrNameLst>
                                      </p:cBhvr>
                                      <p:to>
                                        <p:strVal val="visible"/>
                                      </p:to>
                                    </p:set>
                                    <p:anim calcmode="lin" valueType="num">
                                      <p:cBhvr additive="base">
                                        <p:cTn id="19" dur="500" fill="hold"/>
                                        <p:tgtEl>
                                          <p:spTgt spid="25497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5497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54979">
                                            <p:txEl>
                                              <p:pRg st="3" end="3"/>
                                            </p:txEl>
                                          </p:spTgt>
                                        </p:tgtEl>
                                        <p:attrNameLst>
                                          <p:attrName>style.visibility</p:attrName>
                                        </p:attrNameLst>
                                      </p:cBhvr>
                                      <p:to>
                                        <p:strVal val="visible"/>
                                      </p:to>
                                    </p:set>
                                    <p:anim calcmode="lin" valueType="num">
                                      <p:cBhvr additive="base">
                                        <p:cTn id="25" dur="500" fill="hold"/>
                                        <p:tgtEl>
                                          <p:spTgt spid="25497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5497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79"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54271FB-1327-4496-B57B-CD85B2C22A30}" type="slidenum">
              <a:rPr lang="en-US"/>
              <a:pPr eaLnBrk="1" hangingPunct="1"/>
              <a:t>14</a:t>
            </a:fld>
            <a:endParaRPr lang="en-US"/>
          </a:p>
        </p:txBody>
      </p:sp>
      <p:sp>
        <p:nvSpPr>
          <p:cNvPr id="34819" name="Rectangle 2"/>
          <p:cNvSpPr>
            <a:spLocks noGrp="1" noChangeArrowheads="1"/>
          </p:cNvSpPr>
          <p:nvPr>
            <p:ph type="title"/>
          </p:nvPr>
        </p:nvSpPr>
        <p:spPr>
          <a:xfrm>
            <a:off x="685800" y="0"/>
            <a:ext cx="7772400" cy="1143000"/>
          </a:xfrm>
        </p:spPr>
        <p:txBody>
          <a:bodyPr/>
          <a:lstStyle/>
          <a:p>
            <a:pPr eaLnBrk="1" hangingPunct="1"/>
            <a:r>
              <a:rPr lang="en-US" b="1">
                <a:latin typeface="Arial Unicode MS" panose="020B0604020202020204" pitchFamily="34" charset="-128"/>
              </a:rPr>
              <a:t>The Model Equation</a:t>
            </a:r>
          </a:p>
        </p:txBody>
      </p:sp>
      <p:sp>
        <p:nvSpPr>
          <p:cNvPr id="254979" name="Rectangle 3"/>
          <p:cNvSpPr>
            <a:spLocks noGrp="1" noChangeArrowheads="1"/>
          </p:cNvSpPr>
          <p:nvPr>
            <p:ph type="body" sz="half" idx="1"/>
          </p:nvPr>
        </p:nvSpPr>
        <p:spPr>
          <a:xfrm>
            <a:off x="228600" y="1219200"/>
            <a:ext cx="8686800" cy="5105400"/>
          </a:xfrm>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34821"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Tree>
    <p:extLst>
      <p:ext uri="{BB962C8B-B14F-4D97-AF65-F5344CB8AC3E}">
        <p14:creationId xmlns:p14="http://schemas.microsoft.com/office/powerpoint/2010/main" val="1782462827"/>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54979">
                                            <p:txEl>
                                              <p:pRg st="0" end="0"/>
                                            </p:txEl>
                                          </p:spTgt>
                                        </p:tgtEl>
                                        <p:attrNameLst>
                                          <p:attrName>style.visibility</p:attrName>
                                        </p:attrNameLst>
                                      </p:cBhvr>
                                      <p:to>
                                        <p:strVal val="visible"/>
                                      </p:to>
                                    </p:set>
                                    <p:anim calcmode="lin" valueType="num">
                                      <p:cBhvr additive="base">
                                        <p:cTn id="7" dur="500" fill="hold"/>
                                        <p:tgtEl>
                                          <p:spTgt spid="2549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497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79"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8"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1F3A3F7-B322-403A-9740-AE91F8909AE5}" type="slidenum">
              <a:rPr lang="en-US"/>
              <a:pPr eaLnBrk="1" hangingPunct="1"/>
              <a:t>15</a:t>
            </a:fld>
            <a:endParaRPr lang="en-US"/>
          </a:p>
        </p:txBody>
      </p:sp>
      <p:sp>
        <p:nvSpPr>
          <p:cNvPr id="11269" name="Rectangle 2"/>
          <p:cNvSpPr>
            <a:spLocks noGrp="1" noChangeArrowheads="1"/>
          </p:cNvSpPr>
          <p:nvPr>
            <p:ph type="title"/>
          </p:nvPr>
        </p:nvSpPr>
        <p:spPr>
          <a:xfrm>
            <a:off x="685800" y="0"/>
            <a:ext cx="7772400" cy="838200"/>
          </a:xfrm>
        </p:spPr>
        <p:txBody>
          <a:bodyPr/>
          <a:lstStyle/>
          <a:p>
            <a:pPr eaLnBrk="1" hangingPunct="1"/>
            <a:r>
              <a:rPr lang="en-US" b="1">
                <a:latin typeface="Arial Unicode MS" panose="020B0604020202020204" pitchFamily="34" charset="-128"/>
              </a:rPr>
              <a:t>Example Continued</a:t>
            </a:r>
          </a:p>
        </p:txBody>
      </p:sp>
      <p:sp>
        <p:nvSpPr>
          <p:cNvPr id="273411" name="Rectangle 3"/>
          <p:cNvSpPr>
            <a:spLocks noGrp="1" noChangeArrowheads="1"/>
          </p:cNvSpPr>
          <p:nvPr>
            <p:ph type="body" sz="half" idx="1"/>
          </p:nvPr>
        </p:nvSpPr>
        <p:spPr>
          <a:xfrm>
            <a:off x="228600" y="1219200"/>
            <a:ext cx="8686800" cy="5105400"/>
          </a:xfrm>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11271"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11272" name="Text Box 5"/>
          <p:cNvSpPr txBox="1">
            <a:spLocks noChangeArrowheads="1"/>
          </p:cNvSpPr>
          <p:nvPr/>
        </p:nvSpPr>
        <p:spPr bwMode="auto">
          <a:xfrm>
            <a:off x="0" y="990600"/>
            <a:ext cx="9144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3200"/>
          </a:p>
          <a:p>
            <a:pPr eaLnBrk="1" hangingPunct="1">
              <a:spcBef>
                <a:spcPct val="50000"/>
              </a:spcBef>
            </a:pPr>
            <a:endParaRPr lang="en-US" sz="3200"/>
          </a:p>
        </p:txBody>
      </p:sp>
      <p:sp>
        <p:nvSpPr>
          <p:cNvPr id="11273" name="Text Box 6"/>
          <p:cNvSpPr txBox="1">
            <a:spLocks noChangeArrowheads="1"/>
          </p:cNvSpPr>
          <p:nvPr/>
        </p:nvSpPr>
        <p:spPr bwMode="auto">
          <a:xfrm>
            <a:off x="0" y="914400"/>
            <a:ext cx="8763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2000" b="1"/>
              <a:t>	</a:t>
            </a:r>
          </a:p>
        </p:txBody>
      </p:sp>
      <p:sp>
        <p:nvSpPr>
          <p:cNvPr id="11274" name="Rectangle 7"/>
          <p:cNvSpPr>
            <a:spLocks noChangeArrowheads="1"/>
          </p:cNvSpPr>
          <p:nvPr/>
        </p:nvSpPr>
        <p:spPr bwMode="auto">
          <a:xfrm>
            <a:off x="0" y="30337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graphicFrame>
        <p:nvGraphicFramePr>
          <p:cNvPr id="11266" name="Object 8"/>
          <p:cNvGraphicFramePr>
            <a:graphicFrameLocks noChangeAspect="1"/>
          </p:cNvGraphicFramePr>
          <p:nvPr/>
        </p:nvGraphicFramePr>
        <p:xfrm>
          <a:off x="0" y="914400"/>
          <a:ext cx="9372600" cy="1476375"/>
        </p:xfrm>
        <a:graphic>
          <a:graphicData uri="http://schemas.openxmlformats.org/presentationml/2006/ole">
            <mc:AlternateContent xmlns:mc="http://schemas.openxmlformats.org/markup-compatibility/2006">
              <mc:Choice xmlns:v="urn:schemas-microsoft-com:vml" Requires="v">
                <p:oleObj spid="_x0000_s133134" name="Picture" r:id="rId4" imgW="5021580" imgH="792480" progId="Word.Picture.8">
                  <p:embed/>
                </p:oleObj>
              </mc:Choice>
              <mc:Fallback>
                <p:oleObj name="Picture" r:id="rId4" imgW="5021580" imgH="792480" progId="Word.Picture.8">
                  <p:embed/>
                  <p:pic>
                    <p:nvPicPr>
                      <p:cNvPr id="11266"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914400"/>
                        <a:ext cx="9372600" cy="1476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75" name="Rectangle 10"/>
          <p:cNvSpPr>
            <a:spLocks noChangeArrowheads="1"/>
          </p:cNvSpPr>
          <p:nvPr/>
        </p:nvSpPr>
        <p:spPr bwMode="auto">
          <a:xfrm>
            <a:off x="0" y="24622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pic>
        <p:nvPicPr>
          <p:cNvPr id="3" name="Picture 2">
            <a:extLst>
              <a:ext uri="{FF2B5EF4-FFF2-40B4-BE49-F238E27FC236}">
                <a16:creationId xmlns:a16="http://schemas.microsoft.com/office/drawing/2014/main" id="{571C18E8-F894-47B8-B202-B17C8199D3A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11700" y="2390775"/>
            <a:ext cx="4005282" cy="3571875"/>
          </a:xfrm>
          <a:prstGeom prst="rect">
            <a:avLst/>
          </a:prstGeom>
        </p:spPr>
      </p:pic>
      <p:pic>
        <p:nvPicPr>
          <p:cNvPr id="5" name="Picture 4">
            <a:extLst>
              <a:ext uri="{FF2B5EF4-FFF2-40B4-BE49-F238E27FC236}">
                <a16:creationId xmlns:a16="http://schemas.microsoft.com/office/drawing/2014/main" id="{A757A69C-BC9F-4DA2-9B9B-59111CCADFC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8600" y="2301875"/>
            <a:ext cx="4290101" cy="3825874"/>
          </a:xfrm>
          <a:prstGeom prst="rect">
            <a:avLst/>
          </a:prstGeom>
        </p:spPr>
      </p:pic>
    </p:spTree>
    <p:extLst>
      <p:ext uri="{BB962C8B-B14F-4D97-AF65-F5344CB8AC3E}">
        <p14:creationId xmlns:p14="http://schemas.microsoft.com/office/powerpoint/2010/main" val="421281014"/>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73411">
                                            <p:txEl>
                                              <p:pRg st="0" end="0"/>
                                            </p:txEl>
                                          </p:spTgt>
                                        </p:tgtEl>
                                        <p:attrNameLst>
                                          <p:attrName>style.visibility</p:attrName>
                                        </p:attrNameLst>
                                      </p:cBhvr>
                                      <p:to>
                                        <p:strVal val="visible"/>
                                      </p:to>
                                    </p:set>
                                    <p:anim calcmode="lin" valueType="num">
                                      <p:cBhvr additive="base">
                                        <p:cTn id="7" dur="500" fill="hold"/>
                                        <p:tgtEl>
                                          <p:spTgt spid="2734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7341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411"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54271FB-1327-4496-B57B-CD85B2C22A30}" type="slidenum">
              <a:rPr lang="en-US"/>
              <a:pPr eaLnBrk="1" hangingPunct="1"/>
              <a:t>16</a:t>
            </a:fld>
            <a:endParaRPr lang="en-US"/>
          </a:p>
        </p:txBody>
      </p:sp>
      <p:sp>
        <p:nvSpPr>
          <p:cNvPr id="34819" name="Rectangle 2"/>
          <p:cNvSpPr>
            <a:spLocks noGrp="1" noChangeArrowheads="1"/>
          </p:cNvSpPr>
          <p:nvPr>
            <p:ph type="title"/>
          </p:nvPr>
        </p:nvSpPr>
        <p:spPr>
          <a:xfrm>
            <a:off x="685800" y="0"/>
            <a:ext cx="7772400" cy="1143000"/>
          </a:xfrm>
        </p:spPr>
        <p:txBody>
          <a:bodyPr/>
          <a:lstStyle/>
          <a:p>
            <a:pPr eaLnBrk="1" hangingPunct="1"/>
            <a:r>
              <a:rPr lang="en-US" b="1" dirty="0">
                <a:latin typeface="Arial Unicode MS" panose="020B0604020202020204" pitchFamily="34" charset="-128"/>
              </a:rPr>
              <a:t>Checking Assumptions</a:t>
            </a:r>
            <a:br>
              <a:rPr lang="en-US" b="1" dirty="0">
                <a:latin typeface="Arial Unicode MS" panose="020B0604020202020204" pitchFamily="34" charset="-128"/>
              </a:rPr>
            </a:br>
            <a:endParaRPr lang="en-US" b="1" dirty="0">
              <a:latin typeface="Arial Unicode MS" panose="020B0604020202020204" pitchFamily="34" charset="-128"/>
            </a:endParaRPr>
          </a:p>
        </p:txBody>
      </p:sp>
      <p:sp>
        <p:nvSpPr>
          <p:cNvPr id="254979" name="Rectangle 3"/>
          <p:cNvSpPr>
            <a:spLocks noGrp="1" noChangeArrowheads="1"/>
          </p:cNvSpPr>
          <p:nvPr>
            <p:ph type="body" sz="half" idx="1"/>
          </p:nvPr>
        </p:nvSpPr>
        <p:spPr>
          <a:xfrm>
            <a:off x="228600" y="1219200"/>
            <a:ext cx="8686800" cy="5105400"/>
          </a:xfrm>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34821"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pic>
        <p:nvPicPr>
          <p:cNvPr id="4" name="Picture 3">
            <a:extLst>
              <a:ext uri="{FF2B5EF4-FFF2-40B4-BE49-F238E27FC236}">
                <a16:creationId xmlns:a16="http://schemas.microsoft.com/office/drawing/2014/main" id="{E62ACBC1-B966-4318-8FF9-36403114D5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38400" y="1155700"/>
            <a:ext cx="4514398" cy="4025900"/>
          </a:xfrm>
          <a:prstGeom prst="rect">
            <a:avLst/>
          </a:prstGeom>
        </p:spPr>
      </p:pic>
    </p:spTree>
    <p:extLst>
      <p:ext uri="{BB962C8B-B14F-4D97-AF65-F5344CB8AC3E}">
        <p14:creationId xmlns:p14="http://schemas.microsoft.com/office/powerpoint/2010/main" val="2699532769"/>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54979">
                                            <p:txEl>
                                              <p:pRg st="0" end="0"/>
                                            </p:txEl>
                                          </p:spTgt>
                                        </p:tgtEl>
                                        <p:attrNameLst>
                                          <p:attrName>style.visibility</p:attrName>
                                        </p:attrNameLst>
                                      </p:cBhvr>
                                      <p:to>
                                        <p:strVal val="visible"/>
                                      </p:to>
                                    </p:set>
                                    <p:anim calcmode="lin" valueType="num">
                                      <p:cBhvr additive="base">
                                        <p:cTn id="7" dur="500" fill="hold"/>
                                        <p:tgtEl>
                                          <p:spTgt spid="2549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497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79"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54271FB-1327-4496-B57B-CD85B2C22A30}" type="slidenum">
              <a:rPr lang="en-US"/>
              <a:pPr eaLnBrk="1" hangingPunct="1"/>
              <a:t>17</a:t>
            </a:fld>
            <a:endParaRPr lang="en-US"/>
          </a:p>
        </p:txBody>
      </p:sp>
      <p:sp>
        <p:nvSpPr>
          <p:cNvPr id="34819" name="Rectangle 2"/>
          <p:cNvSpPr>
            <a:spLocks noGrp="1" noChangeArrowheads="1"/>
          </p:cNvSpPr>
          <p:nvPr>
            <p:ph type="title"/>
          </p:nvPr>
        </p:nvSpPr>
        <p:spPr>
          <a:xfrm>
            <a:off x="685800" y="0"/>
            <a:ext cx="7772400" cy="1143000"/>
          </a:xfrm>
        </p:spPr>
        <p:txBody>
          <a:bodyPr/>
          <a:lstStyle/>
          <a:p>
            <a:pPr eaLnBrk="1" hangingPunct="1"/>
            <a:r>
              <a:rPr lang="en-US" b="1" dirty="0">
                <a:latin typeface="Arial Unicode MS" panose="020B0604020202020204" pitchFamily="34" charset="-128"/>
              </a:rPr>
              <a:t>Checking Assumptions</a:t>
            </a:r>
            <a:br>
              <a:rPr lang="en-US" b="1" dirty="0">
                <a:latin typeface="Arial Unicode MS" panose="020B0604020202020204" pitchFamily="34" charset="-128"/>
              </a:rPr>
            </a:br>
            <a:endParaRPr lang="en-US" b="1" dirty="0">
              <a:latin typeface="Arial Unicode MS" panose="020B0604020202020204" pitchFamily="34" charset="-128"/>
            </a:endParaRPr>
          </a:p>
        </p:txBody>
      </p:sp>
      <p:sp>
        <p:nvSpPr>
          <p:cNvPr id="254979" name="Rectangle 3"/>
          <p:cNvSpPr>
            <a:spLocks noGrp="1" noChangeArrowheads="1"/>
          </p:cNvSpPr>
          <p:nvPr>
            <p:ph type="body" sz="half" idx="1"/>
          </p:nvPr>
        </p:nvSpPr>
        <p:spPr>
          <a:xfrm>
            <a:off x="228600" y="1219200"/>
            <a:ext cx="8686800" cy="5105400"/>
          </a:xfrm>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34821"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Tree>
    <p:extLst>
      <p:ext uri="{BB962C8B-B14F-4D97-AF65-F5344CB8AC3E}">
        <p14:creationId xmlns:p14="http://schemas.microsoft.com/office/powerpoint/2010/main" val="410622876"/>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54979">
                                            <p:txEl>
                                              <p:pRg st="0" end="0"/>
                                            </p:txEl>
                                          </p:spTgt>
                                        </p:tgtEl>
                                        <p:attrNameLst>
                                          <p:attrName>style.visibility</p:attrName>
                                        </p:attrNameLst>
                                      </p:cBhvr>
                                      <p:to>
                                        <p:strVal val="visible"/>
                                      </p:to>
                                    </p:set>
                                    <p:anim calcmode="lin" valueType="num">
                                      <p:cBhvr additive="base">
                                        <p:cTn id="7" dur="500" fill="hold"/>
                                        <p:tgtEl>
                                          <p:spTgt spid="2549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497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79"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54271FB-1327-4496-B57B-CD85B2C22A30}" type="slidenum">
              <a:rPr lang="en-US"/>
              <a:pPr eaLnBrk="1" hangingPunct="1"/>
              <a:t>18</a:t>
            </a:fld>
            <a:endParaRPr lang="en-US"/>
          </a:p>
        </p:txBody>
      </p:sp>
      <p:sp>
        <p:nvSpPr>
          <p:cNvPr id="34819" name="Rectangle 2"/>
          <p:cNvSpPr>
            <a:spLocks noGrp="1" noChangeArrowheads="1"/>
          </p:cNvSpPr>
          <p:nvPr>
            <p:ph type="title"/>
          </p:nvPr>
        </p:nvSpPr>
        <p:spPr>
          <a:xfrm>
            <a:off x="685800" y="0"/>
            <a:ext cx="7772400" cy="1143000"/>
          </a:xfrm>
        </p:spPr>
        <p:txBody>
          <a:bodyPr/>
          <a:lstStyle/>
          <a:p>
            <a:pPr eaLnBrk="1" hangingPunct="1"/>
            <a:r>
              <a:rPr lang="en-US" b="1" dirty="0">
                <a:latin typeface="Arial Unicode MS" panose="020B0604020202020204" pitchFamily="34" charset="-128"/>
              </a:rPr>
              <a:t>Checking Assumptions</a:t>
            </a:r>
            <a:br>
              <a:rPr lang="en-US" b="1" dirty="0">
                <a:latin typeface="Arial Unicode MS" panose="020B0604020202020204" pitchFamily="34" charset="-128"/>
              </a:rPr>
            </a:br>
            <a:endParaRPr lang="en-US" b="1" dirty="0">
              <a:latin typeface="Arial Unicode MS" panose="020B0604020202020204" pitchFamily="34" charset="-128"/>
            </a:endParaRPr>
          </a:p>
        </p:txBody>
      </p:sp>
      <p:sp>
        <p:nvSpPr>
          <p:cNvPr id="254979" name="Rectangle 3"/>
          <p:cNvSpPr>
            <a:spLocks noGrp="1" noChangeArrowheads="1"/>
          </p:cNvSpPr>
          <p:nvPr>
            <p:ph type="body" sz="half" idx="1"/>
          </p:nvPr>
        </p:nvSpPr>
        <p:spPr>
          <a:xfrm>
            <a:off x="228600" y="1219200"/>
            <a:ext cx="8686800" cy="5105400"/>
          </a:xfrm>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34821"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pic>
        <p:nvPicPr>
          <p:cNvPr id="4" name="Picture 3">
            <a:extLst>
              <a:ext uri="{FF2B5EF4-FFF2-40B4-BE49-F238E27FC236}">
                <a16:creationId xmlns:a16="http://schemas.microsoft.com/office/drawing/2014/main" id="{195C5ADF-10FE-4C78-A5B8-108E10ED5D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66900" y="1143000"/>
            <a:ext cx="5410200" cy="4824768"/>
          </a:xfrm>
          <a:prstGeom prst="rect">
            <a:avLst/>
          </a:prstGeom>
        </p:spPr>
      </p:pic>
    </p:spTree>
    <p:extLst>
      <p:ext uri="{BB962C8B-B14F-4D97-AF65-F5344CB8AC3E}">
        <p14:creationId xmlns:p14="http://schemas.microsoft.com/office/powerpoint/2010/main" val="1539313284"/>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54979">
                                            <p:txEl>
                                              <p:pRg st="0" end="0"/>
                                            </p:txEl>
                                          </p:spTgt>
                                        </p:tgtEl>
                                        <p:attrNameLst>
                                          <p:attrName>style.visibility</p:attrName>
                                        </p:attrNameLst>
                                      </p:cBhvr>
                                      <p:to>
                                        <p:strVal val="visible"/>
                                      </p:to>
                                    </p:set>
                                    <p:anim calcmode="lin" valueType="num">
                                      <p:cBhvr additive="base">
                                        <p:cTn id="7" dur="500" fill="hold"/>
                                        <p:tgtEl>
                                          <p:spTgt spid="2549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497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79"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54271FB-1327-4496-B57B-CD85B2C22A30}" type="slidenum">
              <a:rPr lang="en-US"/>
              <a:pPr eaLnBrk="1" hangingPunct="1"/>
              <a:t>19</a:t>
            </a:fld>
            <a:endParaRPr lang="en-US"/>
          </a:p>
        </p:txBody>
      </p:sp>
      <p:sp>
        <p:nvSpPr>
          <p:cNvPr id="34819" name="Rectangle 2"/>
          <p:cNvSpPr>
            <a:spLocks noGrp="1" noChangeArrowheads="1"/>
          </p:cNvSpPr>
          <p:nvPr>
            <p:ph type="title"/>
          </p:nvPr>
        </p:nvSpPr>
        <p:spPr>
          <a:xfrm>
            <a:off x="685800" y="0"/>
            <a:ext cx="7772400" cy="1143000"/>
          </a:xfrm>
        </p:spPr>
        <p:txBody>
          <a:bodyPr/>
          <a:lstStyle/>
          <a:p>
            <a:pPr eaLnBrk="1" hangingPunct="1"/>
            <a:r>
              <a:rPr lang="en-US" b="1" dirty="0">
                <a:latin typeface="Arial Unicode MS" panose="020B0604020202020204" pitchFamily="34" charset="-128"/>
              </a:rPr>
              <a:t>Checking Assumptions</a:t>
            </a:r>
            <a:br>
              <a:rPr lang="en-US" b="1" dirty="0">
                <a:latin typeface="Arial Unicode MS" panose="020B0604020202020204" pitchFamily="34" charset="-128"/>
              </a:rPr>
            </a:br>
            <a:endParaRPr lang="en-US" b="1" dirty="0">
              <a:latin typeface="Arial Unicode MS" panose="020B0604020202020204" pitchFamily="34" charset="-128"/>
            </a:endParaRPr>
          </a:p>
        </p:txBody>
      </p:sp>
      <p:sp>
        <p:nvSpPr>
          <p:cNvPr id="254979" name="Rectangle 3"/>
          <p:cNvSpPr>
            <a:spLocks noGrp="1" noChangeArrowheads="1"/>
          </p:cNvSpPr>
          <p:nvPr>
            <p:ph type="body" sz="half" idx="1"/>
          </p:nvPr>
        </p:nvSpPr>
        <p:spPr>
          <a:xfrm>
            <a:off x="228600" y="1219200"/>
            <a:ext cx="8686800" cy="5105400"/>
          </a:xfrm>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34821"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Tree>
    <p:extLst>
      <p:ext uri="{BB962C8B-B14F-4D97-AF65-F5344CB8AC3E}">
        <p14:creationId xmlns:p14="http://schemas.microsoft.com/office/powerpoint/2010/main" val="3594396638"/>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54979">
                                            <p:txEl>
                                              <p:pRg st="0" end="0"/>
                                            </p:txEl>
                                          </p:spTgt>
                                        </p:tgtEl>
                                        <p:attrNameLst>
                                          <p:attrName>style.visibility</p:attrName>
                                        </p:attrNameLst>
                                      </p:cBhvr>
                                      <p:to>
                                        <p:strVal val="visible"/>
                                      </p:to>
                                    </p:set>
                                    <p:anim calcmode="lin" valueType="num">
                                      <p:cBhvr additive="base">
                                        <p:cTn id="7" dur="500" fill="hold"/>
                                        <p:tgtEl>
                                          <p:spTgt spid="2549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497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79"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Slide Number Placeholder 4"/>
          <p:cNvSpPr>
            <a:spLocks noGrp="1"/>
          </p:cNvSpPr>
          <p:nvPr>
            <p:ph type="sldNum" sz="quarter" idx="11"/>
          </p:nvPr>
        </p:nvSpPr>
        <p:spPr>
          <a:noFill/>
        </p:spPr>
        <p:txBody>
          <a:bodyPr/>
          <a:lstStyle/>
          <a:p>
            <a:fld id="{A441AA93-748E-4883-BB98-BF698DF378C7}" type="slidenum">
              <a:rPr lang="en-US"/>
              <a:pPr/>
              <a:t>2</a:t>
            </a:fld>
            <a:endParaRPr lang="en-US"/>
          </a:p>
        </p:txBody>
      </p:sp>
      <p:sp>
        <p:nvSpPr>
          <p:cNvPr id="5123" name="Rectangle 2"/>
          <p:cNvSpPr>
            <a:spLocks noGrp="1" noChangeArrowheads="1"/>
          </p:cNvSpPr>
          <p:nvPr>
            <p:ph type="title"/>
          </p:nvPr>
        </p:nvSpPr>
        <p:spPr>
          <a:xfrm>
            <a:off x="685800" y="304800"/>
            <a:ext cx="7772400" cy="685800"/>
          </a:xfrm>
        </p:spPr>
        <p:txBody>
          <a:bodyPr/>
          <a:lstStyle/>
          <a:p>
            <a:pPr eaLnBrk="1" hangingPunct="1"/>
            <a:r>
              <a:rPr lang="en-US" sz="3600" dirty="0">
                <a:latin typeface="Arial Unicode MS" pitchFamily="34" charset="-128"/>
              </a:rPr>
              <a:t>Outline for Today</a:t>
            </a:r>
          </a:p>
        </p:txBody>
      </p:sp>
      <p:sp>
        <p:nvSpPr>
          <p:cNvPr id="210947" name="Rectangle 3"/>
          <p:cNvSpPr>
            <a:spLocks noGrp="1" noChangeArrowheads="1"/>
          </p:cNvSpPr>
          <p:nvPr>
            <p:ph type="body" idx="1"/>
          </p:nvPr>
        </p:nvSpPr>
        <p:spPr>
          <a:xfrm>
            <a:off x="0" y="1447800"/>
            <a:ext cx="8763000" cy="4953000"/>
          </a:xfrm>
        </p:spPr>
        <p:txBody>
          <a:bodyPr/>
          <a:lstStyle/>
          <a:p>
            <a:pPr eaLnBrk="1" hangingPunct="1"/>
            <a:r>
              <a:rPr lang="en-US" b="1" dirty="0">
                <a:latin typeface="Arial Unicode MS" pitchFamily="34" charset="-128"/>
              </a:rPr>
              <a:t>ANOVA Continued (10.1-10.2)</a:t>
            </a:r>
          </a:p>
          <a:p>
            <a:pPr marL="0" indent="0" eaLnBrk="1" hangingPunct="1">
              <a:buNone/>
            </a:pPr>
            <a:endParaRPr lang="en-US" b="1" dirty="0">
              <a:latin typeface="Arial Unicode MS" pitchFamily="34" charset="-128"/>
            </a:endParaRPr>
          </a:p>
          <a:p>
            <a:pPr eaLnBrk="1" hangingPunct="1"/>
            <a:r>
              <a:rPr lang="en-US" b="1" dirty="0">
                <a:latin typeface="Arial Unicode MS" pitchFamily="34" charset="-128"/>
              </a:rPr>
              <a:t>Homework 9 due Thursday, November 21</a:t>
            </a:r>
          </a:p>
          <a:p>
            <a:pPr eaLnBrk="1" hangingPunct="1"/>
            <a:endParaRPr lang="en-US" b="1" dirty="0">
              <a:latin typeface="Arial Unicode MS" pitchFamily="34" charset="-128"/>
            </a:endParaRPr>
          </a:p>
          <a:p>
            <a:pPr eaLnBrk="1" hangingPunct="1"/>
            <a:endParaRPr lang="en-US" b="1" baseline="30000" dirty="0">
              <a:latin typeface="Arial Unicode MS" pitchFamily="34" charset="-128"/>
            </a:endParaRPr>
          </a:p>
          <a:p>
            <a:pPr marL="0" indent="0" eaLnBrk="1" hangingPunct="1">
              <a:buNone/>
            </a:pPr>
            <a:endParaRPr lang="en-US" b="1" baseline="30000" dirty="0">
              <a:latin typeface="Arial Unicode MS" pitchFamily="34" charset="-128"/>
            </a:endParaRPr>
          </a:p>
          <a:p>
            <a:pPr marL="0" indent="0" eaLnBrk="1" hangingPunct="1">
              <a:buNone/>
            </a:pPr>
            <a:endParaRPr lang="en-US" b="1" dirty="0">
              <a:latin typeface="Arial Unicode MS" pitchFamily="34" charset="-128"/>
            </a:endParaRPr>
          </a:p>
          <a:p>
            <a:pPr eaLnBrk="1" hangingPunct="1"/>
            <a:endParaRPr lang="en-US" b="1" dirty="0">
              <a:latin typeface="Arial Unicode MS" pitchFamily="34" charset="-128"/>
            </a:endParaRPr>
          </a:p>
          <a:p>
            <a:pPr marL="0" indent="0" eaLnBrk="1" hangingPunct="1">
              <a:buNone/>
            </a:pPr>
            <a:endParaRPr lang="en-US" b="1" dirty="0">
              <a:latin typeface="Arial Unicode MS" pitchFamily="34" charset="-128"/>
            </a:endParaRPr>
          </a:p>
        </p:txBody>
      </p:sp>
    </p:spTree>
    <p:extLst>
      <p:ext uri="{BB962C8B-B14F-4D97-AF65-F5344CB8AC3E}">
        <p14:creationId xmlns:p14="http://schemas.microsoft.com/office/powerpoint/2010/main" val="30589830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0947">
                                            <p:txEl>
                                              <p:pRg st="0" end="0"/>
                                            </p:txEl>
                                          </p:spTgt>
                                        </p:tgtEl>
                                        <p:attrNameLst>
                                          <p:attrName>style.visibility</p:attrName>
                                        </p:attrNameLst>
                                      </p:cBhvr>
                                      <p:to>
                                        <p:strVal val="visible"/>
                                      </p:to>
                                    </p:set>
                                    <p:anim calcmode="lin" valueType="num">
                                      <p:cBhvr additive="base">
                                        <p:cTn id="7" dur="500" fill="hold"/>
                                        <p:tgtEl>
                                          <p:spTgt spid="2109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09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10947">
                                            <p:txEl>
                                              <p:pRg st="2" end="2"/>
                                            </p:txEl>
                                          </p:spTgt>
                                        </p:tgtEl>
                                        <p:attrNameLst>
                                          <p:attrName>style.visibility</p:attrName>
                                        </p:attrNameLst>
                                      </p:cBhvr>
                                      <p:to>
                                        <p:strVal val="visible"/>
                                      </p:to>
                                    </p:set>
                                    <p:anim calcmode="lin" valueType="num">
                                      <p:cBhvr additive="base">
                                        <p:cTn id="13" dur="500" fill="hold"/>
                                        <p:tgtEl>
                                          <p:spTgt spid="21094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1094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01086-90D1-41C8-87D1-943BA217C2E3}"/>
              </a:ext>
            </a:extLst>
          </p:cNvPr>
          <p:cNvSpPr>
            <a:spLocks noGrp="1"/>
          </p:cNvSpPr>
          <p:nvPr>
            <p:ph type="title"/>
          </p:nvPr>
        </p:nvSpPr>
        <p:spPr/>
        <p:txBody>
          <a:bodyPr/>
          <a:lstStyle/>
          <a:p>
            <a:r>
              <a:rPr lang="en-US" dirty="0"/>
              <a:t>Multiple Comparisons</a:t>
            </a:r>
          </a:p>
        </p:txBody>
      </p:sp>
      <p:sp>
        <p:nvSpPr>
          <p:cNvPr id="3" name="Content Placeholder 2">
            <a:extLst>
              <a:ext uri="{FF2B5EF4-FFF2-40B4-BE49-F238E27FC236}">
                <a16:creationId xmlns:a16="http://schemas.microsoft.com/office/drawing/2014/main" id="{08C5E4F4-28B3-4D78-8224-1411ABB165D2}"/>
              </a:ext>
            </a:extLst>
          </p:cNvPr>
          <p:cNvSpPr>
            <a:spLocks noGrp="1"/>
          </p:cNvSpPr>
          <p:nvPr>
            <p:ph idx="1"/>
          </p:nvPr>
        </p:nvSpPr>
        <p:spPr/>
        <p:txBody>
          <a:bodyPr/>
          <a:lstStyle/>
          <a:p>
            <a:r>
              <a:rPr lang="en-US" dirty="0"/>
              <a:t>Many researcher find the overall ANOVA F-test to be unsatisfactory</a:t>
            </a:r>
          </a:p>
        </p:txBody>
      </p:sp>
      <p:sp>
        <p:nvSpPr>
          <p:cNvPr id="4" name="Slide Number Placeholder 3">
            <a:extLst>
              <a:ext uri="{FF2B5EF4-FFF2-40B4-BE49-F238E27FC236}">
                <a16:creationId xmlns:a16="http://schemas.microsoft.com/office/drawing/2014/main" id="{E3B505DA-49A7-4620-981C-1465896696B8}"/>
              </a:ext>
            </a:extLst>
          </p:cNvPr>
          <p:cNvSpPr>
            <a:spLocks noGrp="1"/>
          </p:cNvSpPr>
          <p:nvPr>
            <p:ph type="sldNum" sz="quarter" idx="11"/>
          </p:nvPr>
        </p:nvSpPr>
        <p:spPr/>
        <p:txBody>
          <a:bodyPr/>
          <a:lstStyle/>
          <a:p>
            <a:fld id="{84BD8367-0E6F-4E63-811C-4D0CC46762D5}" type="slidenum">
              <a:rPr lang="en-US" smtClean="0"/>
              <a:pPr/>
              <a:t>20</a:t>
            </a:fld>
            <a:endParaRPr lang="en-US"/>
          </a:p>
        </p:txBody>
      </p:sp>
    </p:spTree>
    <p:extLst>
      <p:ext uri="{BB962C8B-B14F-4D97-AF65-F5344CB8AC3E}">
        <p14:creationId xmlns:p14="http://schemas.microsoft.com/office/powerpoint/2010/main" val="2487650803"/>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E99A8-5E8F-4572-9695-BD3D933B74DF}"/>
              </a:ext>
            </a:extLst>
          </p:cNvPr>
          <p:cNvSpPr>
            <a:spLocks noGrp="1"/>
          </p:cNvSpPr>
          <p:nvPr>
            <p:ph type="title"/>
          </p:nvPr>
        </p:nvSpPr>
        <p:spPr/>
        <p:txBody>
          <a:bodyPr/>
          <a:lstStyle/>
          <a:p>
            <a:r>
              <a:rPr lang="en-US" dirty="0"/>
              <a:t>Multiple Comparisons</a:t>
            </a:r>
          </a:p>
        </p:txBody>
      </p:sp>
      <p:sp>
        <p:nvSpPr>
          <p:cNvPr id="3" name="Content Placeholder 2">
            <a:extLst>
              <a:ext uri="{FF2B5EF4-FFF2-40B4-BE49-F238E27FC236}">
                <a16:creationId xmlns:a16="http://schemas.microsoft.com/office/drawing/2014/main" id="{3D11F151-4148-4AEE-86BA-121DB65A1074}"/>
              </a:ext>
            </a:extLst>
          </p:cNvPr>
          <p:cNvSpPr>
            <a:spLocks noGrp="1"/>
          </p:cNvSpPr>
          <p:nvPr>
            <p:ph idx="1"/>
          </p:nvPr>
        </p:nvSpPr>
        <p:spPr/>
        <p:txBody>
          <a:bodyPr/>
          <a:lstStyle/>
          <a:p>
            <a:r>
              <a:rPr lang="en-US" dirty="0"/>
              <a:t>As noted earlier, multiple pairwise tests can inflate the </a:t>
            </a:r>
            <a:r>
              <a:rPr lang="en-US" i="1" dirty="0" err="1"/>
              <a:t>experimentwise</a:t>
            </a:r>
            <a:r>
              <a:rPr lang="en-US" dirty="0"/>
              <a:t> error rate</a:t>
            </a:r>
          </a:p>
        </p:txBody>
      </p:sp>
      <p:sp>
        <p:nvSpPr>
          <p:cNvPr id="4" name="Slide Number Placeholder 3">
            <a:extLst>
              <a:ext uri="{FF2B5EF4-FFF2-40B4-BE49-F238E27FC236}">
                <a16:creationId xmlns:a16="http://schemas.microsoft.com/office/drawing/2014/main" id="{B5A1DA3B-AA1C-47C5-87A9-895A9D780410}"/>
              </a:ext>
            </a:extLst>
          </p:cNvPr>
          <p:cNvSpPr>
            <a:spLocks noGrp="1"/>
          </p:cNvSpPr>
          <p:nvPr>
            <p:ph type="sldNum" sz="quarter" idx="11"/>
          </p:nvPr>
        </p:nvSpPr>
        <p:spPr/>
        <p:txBody>
          <a:bodyPr/>
          <a:lstStyle/>
          <a:p>
            <a:fld id="{84BD8367-0E6F-4E63-811C-4D0CC46762D5}" type="slidenum">
              <a:rPr lang="en-US" smtClean="0"/>
              <a:pPr/>
              <a:t>21</a:t>
            </a:fld>
            <a:endParaRPr lang="en-US"/>
          </a:p>
        </p:txBody>
      </p:sp>
    </p:spTree>
    <p:extLst>
      <p:ext uri="{BB962C8B-B14F-4D97-AF65-F5344CB8AC3E}">
        <p14:creationId xmlns:p14="http://schemas.microsoft.com/office/powerpoint/2010/main" val="4270489017"/>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97E36-FBA1-415A-8C5B-CA08AD28F468}"/>
              </a:ext>
            </a:extLst>
          </p:cNvPr>
          <p:cNvSpPr>
            <a:spLocks noGrp="1"/>
          </p:cNvSpPr>
          <p:nvPr>
            <p:ph type="title"/>
          </p:nvPr>
        </p:nvSpPr>
        <p:spPr/>
        <p:txBody>
          <a:bodyPr/>
          <a:lstStyle/>
          <a:p>
            <a:r>
              <a:rPr lang="en-US" dirty="0"/>
              <a:t>Two procedures</a:t>
            </a:r>
          </a:p>
        </p:txBody>
      </p:sp>
      <p:sp>
        <p:nvSpPr>
          <p:cNvPr id="3" name="Content Placeholder 2">
            <a:extLst>
              <a:ext uri="{FF2B5EF4-FFF2-40B4-BE49-F238E27FC236}">
                <a16:creationId xmlns:a16="http://schemas.microsoft.com/office/drawing/2014/main" id="{4A986933-7081-4373-A58F-AF55B1902B2F}"/>
              </a:ext>
            </a:extLst>
          </p:cNvPr>
          <p:cNvSpPr>
            <a:spLocks noGrp="1"/>
          </p:cNvSpPr>
          <p:nvPr>
            <p:ph idx="1"/>
          </p:nvPr>
        </p:nvSpPr>
        <p:spPr/>
        <p:txBody>
          <a:bodyPr/>
          <a:lstStyle/>
          <a:p>
            <a:r>
              <a:rPr lang="en-US" dirty="0"/>
              <a:t>Both the Bonferroni method and Tukey’s procedure are widely-used methods that control the </a:t>
            </a:r>
            <a:r>
              <a:rPr lang="en-US" dirty="0" err="1"/>
              <a:t>experimentwise</a:t>
            </a:r>
            <a:r>
              <a:rPr lang="en-US" dirty="0"/>
              <a:t> error rate </a:t>
            </a:r>
            <a:r>
              <a:rPr lang="en-US" dirty="0">
                <a:latin typeface="Symbol" panose="05050102010706020507" pitchFamily="18" charset="2"/>
              </a:rPr>
              <a:t>a</a:t>
            </a:r>
          </a:p>
        </p:txBody>
      </p:sp>
      <p:sp>
        <p:nvSpPr>
          <p:cNvPr id="4" name="Slide Number Placeholder 3">
            <a:extLst>
              <a:ext uri="{FF2B5EF4-FFF2-40B4-BE49-F238E27FC236}">
                <a16:creationId xmlns:a16="http://schemas.microsoft.com/office/drawing/2014/main" id="{D98979AB-C592-4374-B78A-45F117946410}"/>
              </a:ext>
            </a:extLst>
          </p:cNvPr>
          <p:cNvSpPr>
            <a:spLocks noGrp="1"/>
          </p:cNvSpPr>
          <p:nvPr>
            <p:ph type="sldNum" sz="quarter" idx="11"/>
          </p:nvPr>
        </p:nvSpPr>
        <p:spPr/>
        <p:txBody>
          <a:bodyPr/>
          <a:lstStyle/>
          <a:p>
            <a:fld id="{84BD8367-0E6F-4E63-811C-4D0CC46762D5}" type="slidenum">
              <a:rPr lang="en-US" smtClean="0"/>
              <a:pPr/>
              <a:t>22</a:t>
            </a:fld>
            <a:endParaRPr lang="en-US"/>
          </a:p>
        </p:txBody>
      </p:sp>
    </p:spTree>
    <p:extLst>
      <p:ext uri="{BB962C8B-B14F-4D97-AF65-F5344CB8AC3E}">
        <p14:creationId xmlns:p14="http://schemas.microsoft.com/office/powerpoint/2010/main" val="4090479808"/>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94056-654C-42EA-AD44-B34062327F38}"/>
              </a:ext>
            </a:extLst>
          </p:cNvPr>
          <p:cNvSpPr>
            <a:spLocks noGrp="1"/>
          </p:cNvSpPr>
          <p:nvPr>
            <p:ph type="title"/>
          </p:nvPr>
        </p:nvSpPr>
        <p:spPr/>
        <p:txBody>
          <a:bodyPr/>
          <a:lstStyle/>
          <a:p>
            <a:r>
              <a:rPr lang="en-US" dirty="0"/>
              <a:t>Example-steak wrap</a:t>
            </a:r>
          </a:p>
        </p:txBody>
      </p:sp>
      <p:sp>
        <p:nvSpPr>
          <p:cNvPr id="3" name="Content Placeholder 2">
            <a:extLst>
              <a:ext uri="{FF2B5EF4-FFF2-40B4-BE49-F238E27FC236}">
                <a16:creationId xmlns:a16="http://schemas.microsoft.com/office/drawing/2014/main" id="{F5439789-13E2-49F7-A7A3-9E08248CE7FE}"/>
              </a:ext>
            </a:extLst>
          </p:cNvPr>
          <p:cNvSpPr>
            <a:spLocks noGrp="1"/>
          </p:cNvSpPr>
          <p:nvPr>
            <p:ph idx="1"/>
          </p:nvPr>
        </p:nvSpPr>
        <p:spPr/>
        <p:txBody>
          <a:bodyPr/>
          <a:lstStyle/>
          <a:p>
            <a:pPr marL="0" indent="0">
              <a:buNone/>
            </a:pPr>
            <a:endParaRPr lang="en-US" dirty="0"/>
          </a:p>
        </p:txBody>
      </p:sp>
      <p:sp>
        <p:nvSpPr>
          <p:cNvPr id="4" name="Slide Number Placeholder 3">
            <a:extLst>
              <a:ext uri="{FF2B5EF4-FFF2-40B4-BE49-F238E27FC236}">
                <a16:creationId xmlns:a16="http://schemas.microsoft.com/office/drawing/2014/main" id="{8A1816AF-57B1-498D-840A-9022BBDB5EE9}"/>
              </a:ext>
            </a:extLst>
          </p:cNvPr>
          <p:cNvSpPr>
            <a:spLocks noGrp="1"/>
          </p:cNvSpPr>
          <p:nvPr>
            <p:ph type="sldNum" sz="quarter" idx="11"/>
          </p:nvPr>
        </p:nvSpPr>
        <p:spPr/>
        <p:txBody>
          <a:bodyPr/>
          <a:lstStyle/>
          <a:p>
            <a:fld id="{84BD8367-0E6F-4E63-811C-4D0CC46762D5}" type="slidenum">
              <a:rPr lang="en-US" smtClean="0"/>
              <a:pPr/>
              <a:t>23</a:t>
            </a:fld>
            <a:endParaRPr lang="en-US"/>
          </a:p>
        </p:txBody>
      </p:sp>
    </p:spTree>
    <p:extLst>
      <p:ext uri="{BB962C8B-B14F-4D97-AF65-F5344CB8AC3E}">
        <p14:creationId xmlns:p14="http://schemas.microsoft.com/office/powerpoint/2010/main" val="4022658271"/>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42924F-7B71-4B21-A019-845F47AAE609}" type="slidenum">
              <a:rPr lang="en-US"/>
              <a:pPr eaLnBrk="1" hangingPunct="1"/>
              <a:t>24</a:t>
            </a:fld>
            <a:endParaRPr lang="en-US"/>
          </a:p>
        </p:txBody>
      </p:sp>
      <p:sp>
        <p:nvSpPr>
          <p:cNvPr id="22531" name="Rectangle 2"/>
          <p:cNvSpPr>
            <a:spLocks noGrp="1" noChangeArrowheads="1"/>
          </p:cNvSpPr>
          <p:nvPr>
            <p:ph type="title"/>
          </p:nvPr>
        </p:nvSpPr>
        <p:spPr>
          <a:xfrm>
            <a:off x="457200" y="0"/>
            <a:ext cx="8229600" cy="1143000"/>
          </a:xfrm>
        </p:spPr>
        <p:txBody>
          <a:bodyPr/>
          <a:lstStyle/>
          <a:p>
            <a:pPr eaLnBrk="1" hangingPunct="1"/>
            <a:r>
              <a:rPr lang="en-US" b="1" dirty="0"/>
              <a:t>ANOVA Example</a:t>
            </a:r>
          </a:p>
        </p:txBody>
      </p:sp>
      <p:sp>
        <p:nvSpPr>
          <p:cNvPr id="22532" name="Rectangle 3"/>
          <p:cNvSpPr>
            <a:spLocks noGrp="1" noChangeArrowheads="1"/>
          </p:cNvSpPr>
          <p:nvPr>
            <p:ph type="body" idx="1"/>
          </p:nvPr>
        </p:nvSpPr>
        <p:spPr>
          <a:xfrm>
            <a:off x="0" y="914400"/>
            <a:ext cx="9144000" cy="5638800"/>
          </a:xfrm>
          <a:noFill/>
        </p:spPr>
        <p:txBody>
          <a:bodyPr/>
          <a:lstStyle/>
          <a:p>
            <a:pPr marL="0" indent="0" eaLnBrk="1" hangingPunct="1">
              <a:buFontTx/>
              <a:buNone/>
            </a:pPr>
            <a:r>
              <a:rPr lang="en-US" sz="2800"/>
              <a:t>The following data is from a master’s thesis by B. Nichols in the Department of Animal Science at the University of Arizona in 1980.  It concerns how much bacteria grew on different steaks of approximately 75 grams each.  The steaks were either wrapped in commercial plastic wrap; vacuum packed; sealed in a mixture of 1% CO, 40% CO2, and 59% N; or sealed in 100% C02.  The steaks were randomly assigned to the different types of packaging.  After being stored at 4 degrees Celsius for nine days, the logarithm of the number of psychrotrophic bacteria per square centimeter was estimated for each sample.</a:t>
            </a:r>
          </a:p>
        </p:txBody>
      </p:sp>
    </p:spTree>
    <p:extLst>
      <p:ext uri="{BB962C8B-B14F-4D97-AF65-F5344CB8AC3E}">
        <p14:creationId xmlns:p14="http://schemas.microsoft.com/office/powerpoint/2010/main" val="3260007881"/>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0DF53FF-B2C4-4EF0-92A7-394DEF8265DC}" type="slidenum">
              <a:rPr lang="en-US"/>
              <a:pPr eaLnBrk="1" hangingPunct="1"/>
              <a:t>25</a:t>
            </a:fld>
            <a:endParaRPr lang="en-US"/>
          </a:p>
        </p:txBody>
      </p:sp>
      <p:sp>
        <p:nvSpPr>
          <p:cNvPr id="1028" name="Rectangle 2"/>
          <p:cNvSpPr>
            <a:spLocks noGrp="1" noChangeArrowheads="1"/>
          </p:cNvSpPr>
          <p:nvPr>
            <p:ph type="title"/>
          </p:nvPr>
        </p:nvSpPr>
        <p:spPr>
          <a:xfrm>
            <a:off x="457200" y="0"/>
            <a:ext cx="8229600" cy="1143000"/>
          </a:xfrm>
        </p:spPr>
        <p:txBody>
          <a:bodyPr/>
          <a:lstStyle/>
          <a:p>
            <a:pPr eaLnBrk="1" hangingPunct="1"/>
            <a:r>
              <a:rPr lang="en-US" b="1"/>
              <a:t>Example</a:t>
            </a:r>
          </a:p>
        </p:txBody>
      </p:sp>
      <p:sp>
        <p:nvSpPr>
          <p:cNvPr id="1029" name="Rectangle 3"/>
          <p:cNvSpPr>
            <a:spLocks noGrp="1" noChangeArrowheads="1"/>
          </p:cNvSpPr>
          <p:nvPr>
            <p:ph type="body" idx="1"/>
          </p:nvPr>
        </p:nvSpPr>
        <p:spPr>
          <a:xfrm>
            <a:off x="381000" y="990600"/>
            <a:ext cx="8763000" cy="5638800"/>
          </a:xfrm>
          <a:noFill/>
        </p:spPr>
        <p:txBody>
          <a:bodyPr/>
          <a:lstStyle/>
          <a:p>
            <a:pPr marL="0" indent="0" eaLnBrk="1" hangingPunct="1">
              <a:buFontTx/>
              <a:buNone/>
            </a:pPr>
            <a:r>
              <a:rPr lang="en-US"/>
              <a:t>Commercial   	7.66 		6.98	 	7.80</a:t>
            </a:r>
          </a:p>
          <a:p>
            <a:pPr marL="0" indent="0" eaLnBrk="1" hangingPunct="1">
              <a:buFontTx/>
              <a:buNone/>
            </a:pPr>
            <a:r>
              <a:rPr lang="en-US"/>
              <a:t>Vacuum  		5.26 		5.44	 	5.88</a:t>
            </a:r>
          </a:p>
          <a:p>
            <a:pPr marL="0" indent="0" eaLnBrk="1" hangingPunct="1">
              <a:buFontTx/>
              <a:buNone/>
            </a:pPr>
            <a:r>
              <a:rPr lang="en-US"/>
              <a:t>Mixed	   	7.41		7.33 		7.04</a:t>
            </a:r>
          </a:p>
          <a:p>
            <a:pPr marL="0" indent="0" eaLnBrk="1" hangingPunct="1">
              <a:buFontTx/>
              <a:buNone/>
            </a:pPr>
            <a:r>
              <a:rPr lang="en-US"/>
              <a:t>CO2			3.51		2.91		3.66</a:t>
            </a:r>
          </a:p>
        </p:txBody>
      </p:sp>
      <p:sp>
        <p:nvSpPr>
          <p:cNvPr id="1030" name="Rectangle 5"/>
          <p:cNvSpPr>
            <a:spLocks noChangeArrowheads="1"/>
          </p:cNvSpPr>
          <p:nvPr/>
        </p:nvSpPr>
        <p:spPr bwMode="auto">
          <a:xfrm>
            <a:off x="0" y="25765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graphicFrame>
        <p:nvGraphicFramePr>
          <p:cNvPr id="1026" name="Object 4"/>
          <p:cNvGraphicFramePr>
            <a:graphicFrameLocks noChangeAspect="1"/>
          </p:cNvGraphicFramePr>
          <p:nvPr/>
        </p:nvGraphicFramePr>
        <p:xfrm>
          <a:off x="1371600" y="3479800"/>
          <a:ext cx="6172200" cy="3378200"/>
        </p:xfrm>
        <a:graphic>
          <a:graphicData uri="http://schemas.openxmlformats.org/presentationml/2006/ole">
            <mc:AlternateContent xmlns:mc="http://schemas.openxmlformats.org/markup-compatibility/2006">
              <mc:Choice xmlns:v="urn:schemas-microsoft-com:vml" Requires="v">
                <p:oleObj spid="_x0000_s128019" name="Picture" r:id="rId3" imgW="3116580" imgH="1706880" progId="Word.Picture.8">
                  <p:embed/>
                </p:oleObj>
              </mc:Choice>
              <mc:Fallback>
                <p:oleObj name="Picture" r:id="rId3" imgW="3116580" imgH="1706880"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3479800"/>
                        <a:ext cx="6172200" cy="337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213211167"/>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5B42730-8A3D-465E-8601-736D0637535F}" type="slidenum">
              <a:rPr lang="en-US"/>
              <a:pPr eaLnBrk="1" hangingPunct="1"/>
              <a:t>26</a:t>
            </a:fld>
            <a:endParaRPr lang="en-US"/>
          </a:p>
        </p:txBody>
      </p:sp>
      <p:sp>
        <p:nvSpPr>
          <p:cNvPr id="14339" name="Rectangle 2"/>
          <p:cNvSpPr>
            <a:spLocks noGrp="1" noChangeArrowheads="1"/>
          </p:cNvSpPr>
          <p:nvPr>
            <p:ph type="title"/>
          </p:nvPr>
        </p:nvSpPr>
        <p:spPr>
          <a:xfrm>
            <a:off x="0" y="0"/>
            <a:ext cx="8991600" cy="1143000"/>
          </a:xfrm>
        </p:spPr>
        <p:txBody>
          <a:bodyPr/>
          <a:lstStyle/>
          <a:p>
            <a:pPr eaLnBrk="1" hangingPunct="1"/>
            <a:r>
              <a:rPr lang="en-US" b="1" dirty="0">
                <a:latin typeface="Arial Unicode MS" panose="020B0604020202020204" pitchFamily="34" charset="-128"/>
              </a:rPr>
              <a:t>Why Did They Take the Logarithm?</a:t>
            </a:r>
          </a:p>
        </p:txBody>
      </p:sp>
      <p:sp>
        <p:nvSpPr>
          <p:cNvPr id="254979" name="Rectangle 3"/>
          <p:cNvSpPr>
            <a:spLocks noGrp="1" noChangeArrowheads="1"/>
          </p:cNvSpPr>
          <p:nvPr>
            <p:ph type="body" sz="half" idx="1"/>
          </p:nvPr>
        </p:nvSpPr>
        <p:spPr>
          <a:xfrm>
            <a:off x="228600" y="1219200"/>
            <a:ext cx="8686800" cy="5105400"/>
          </a:xfrm>
        </p:spPr>
        <p:txBody>
          <a:bodyPr/>
          <a:lstStyle/>
          <a:p>
            <a:pPr eaLnBrk="1" hangingPunct="1">
              <a:buFontTx/>
              <a:buNone/>
            </a:pPr>
            <a:endParaRPr lang="en-US" dirty="0">
              <a:latin typeface="Arial Unicode MS" panose="020B0604020202020204" pitchFamily="34" charset="-128"/>
            </a:endParaRPr>
          </a:p>
          <a:p>
            <a:pPr eaLnBrk="1" hangingPunct="1">
              <a:buFontTx/>
              <a:buNone/>
            </a:pPr>
            <a:endParaRPr lang="en-US" dirty="0">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14341"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14342" name="Text Box 5"/>
          <p:cNvSpPr txBox="1">
            <a:spLocks noChangeArrowheads="1"/>
          </p:cNvSpPr>
          <p:nvPr/>
        </p:nvSpPr>
        <p:spPr bwMode="auto">
          <a:xfrm>
            <a:off x="0" y="990600"/>
            <a:ext cx="91440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3200" dirty="0"/>
          </a:p>
          <a:p>
            <a:pPr eaLnBrk="1" hangingPunct="1"/>
            <a:endParaRPr lang="en-US" sz="3200" dirty="0"/>
          </a:p>
          <a:p>
            <a:pPr eaLnBrk="1" hangingPunct="1"/>
            <a:r>
              <a:rPr lang="en-US" sz="3200" dirty="0"/>
              <a:t>par(</a:t>
            </a:r>
            <a:r>
              <a:rPr lang="en-US" sz="3200" dirty="0" err="1"/>
              <a:t>mfrow</a:t>
            </a:r>
            <a:r>
              <a:rPr lang="en-US" sz="3200" dirty="0"/>
              <a:t>=c(1,2))</a:t>
            </a:r>
          </a:p>
          <a:p>
            <a:pPr eaLnBrk="1" hangingPunct="1"/>
            <a:r>
              <a:rPr lang="en-US" sz="3200" dirty="0"/>
              <a:t>plot(</a:t>
            </a:r>
            <a:r>
              <a:rPr lang="en-US" sz="3200" dirty="0" err="1"/>
              <a:t>lm</a:t>
            </a:r>
            <a:r>
              <a:rPr lang="en-US" sz="3200" dirty="0"/>
              <a:t>(exp(Count)~</a:t>
            </a:r>
            <a:r>
              <a:rPr lang="en-US" sz="3200" dirty="0" err="1"/>
              <a:t>Trt,data</a:t>
            </a:r>
            <a:r>
              <a:rPr lang="en-US" sz="3200" dirty="0"/>
              <a:t>=</a:t>
            </a:r>
            <a:r>
              <a:rPr lang="en-US" sz="3200" dirty="0" err="1"/>
              <a:t>steakdf</a:t>
            </a:r>
            <a:r>
              <a:rPr lang="en-US" sz="3200" dirty="0"/>
              <a:t>),1:2)</a:t>
            </a:r>
          </a:p>
          <a:p>
            <a:pPr eaLnBrk="1" hangingPunct="1"/>
            <a:r>
              <a:rPr lang="en-US" sz="3200" dirty="0"/>
              <a:t>par(</a:t>
            </a:r>
            <a:r>
              <a:rPr lang="en-US" sz="3200" dirty="0" err="1"/>
              <a:t>mfrow</a:t>
            </a:r>
            <a:r>
              <a:rPr lang="en-US" sz="3200" dirty="0"/>
              <a:t>=c(1,1))</a:t>
            </a:r>
          </a:p>
        </p:txBody>
      </p:sp>
    </p:spTree>
    <p:extLst>
      <p:ext uri="{BB962C8B-B14F-4D97-AF65-F5344CB8AC3E}">
        <p14:creationId xmlns:p14="http://schemas.microsoft.com/office/powerpoint/2010/main" val="3578403994"/>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54979">
                                            <p:txEl>
                                              <p:pRg st="0" end="0"/>
                                            </p:txEl>
                                          </p:spTgt>
                                        </p:tgtEl>
                                        <p:attrNameLst>
                                          <p:attrName>style.visibility</p:attrName>
                                        </p:attrNameLst>
                                      </p:cBhvr>
                                      <p:to>
                                        <p:strVal val="visible"/>
                                      </p:to>
                                    </p:set>
                                    <p:anim calcmode="lin" valueType="num">
                                      <p:cBhvr additive="base">
                                        <p:cTn id="7" dur="500" fill="hold"/>
                                        <p:tgtEl>
                                          <p:spTgt spid="2549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497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79"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CEF69F6-7256-4E02-B27F-034401F7AC05}" type="slidenum">
              <a:rPr lang="en-US"/>
              <a:pPr eaLnBrk="1" hangingPunct="1"/>
              <a:t>27</a:t>
            </a:fld>
            <a:endParaRPr lang="en-US"/>
          </a:p>
        </p:txBody>
      </p:sp>
      <p:pic>
        <p:nvPicPr>
          <p:cNvPr id="2048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14400"/>
            <a:ext cx="9144000" cy="468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42937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0BA010F-503F-4591-B326-4F62385FCF92}" type="slidenum">
              <a:rPr lang="en-US"/>
              <a:pPr eaLnBrk="1" hangingPunct="1"/>
              <a:t>28</a:t>
            </a:fld>
            <a:endParaRPr lang="en-US"/>
          </a:p>
        </p:txBody>
      </p:sp>
      <p:sp>
        <p:nvSpPr>
          <p:cNvPr id="23555" name="Rectangle 2"/>
          <p:cNvSpPr>
            <a:spLocks noGrp="1" noChangeArrowheads="1"/>
          </p:cNvSpPr>
          <p:nvPr>
            <p:ph type="title"/>
          </p:nvPr>
        </p:nvSpPr>
        <p:spPr>
          <a:xfrm>
            <a:off x="685800" y="0"/>
            <a:ext cx="7772400" cy="1143000"/>
          </a:xfrm>
        </p:spPr>
        <p:txBody>
          <a:bodyPr/>
          <a:lstStyle/>
          <a:p>
            <a:pPr eaLnBrk="1" hangingPunct="1"/>
            <a:r>
              <a:rPr lang="en-US" b="1">
                <a:latin typeface="Arial Unicode MS" panose="020B0604020202020204" pitchFamily="34" charset="-128"/>
              </a:rPr>
              <a:t>Log Transformation</a:t>
            </a:r>
          </a:p>
        </p:txBody>
      </p:sp>
      <p:sp>
        <p:nvSpPr>
          <p:cNvPr id="254979" name="Rectangle 3"/>
          <p:cNvSpPr>
            <a:spLocks noGrp="1" noChangeArrowheads="1"/>
          </p:cNvSpPr>
          <p:nvPr>
            <p:ph type="body" sz="half" idx="1"/>
          </p:nvPr>
        </p:nvSpPr>
        <p:spPr>
          <a:xfrm>
            <a:off x="228600" y="1219200"/>
            <a:ext cx="8686800" cy="5105400"/>
          </a:xfrm>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23557"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Tree>
    <p:extLst>
      <p:ext uri="{BB962C8B-B14F-4D97-AF65-F5344CB8AC3E}">
        <p14:creationId xmlns:p14="http://schemas.microsoft.com/office/powerpoint/2010/main" val="261738259"/>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54979">
                                            <p:txEl>
                                              <p:pRg st="0" end="0"/>
                                            </p:txEl>
                                          </p:spTgt>
                                        </p:tgtEl>
                                        <p:attrNameLst>
                                          <p:attrName>style.visibility</p:attrName>
                                        </p:attrNameLst>
                                      </p:cBhvr>
                                      <p:to>
                                        <p:strVal val="visible"/>
                                      </p:to>
                                    </p:set>
                                    <p:anim calcmode="lin" valueType="num">
                                      <p:cBhvr additive="base">
                                        <p:cTn id="7" dur="500" fill="hold"/>
                                        <p:tgtEl>
                                          <p:spTgt spid="2549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497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79"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CC7DC39-0110-4B99-BC00-E6FDD70D4D42}" type="slidenum">
              <a:rPr lang="en-US"/>
              <a:pPr eaLnBrk="1" hangingPunct="1"/>
              <a:t>29</a:t>
            </a:fld>
            <a:endParaRPr lang="en-US"/>
          </a:p>
        </p:txBody>
      </p:sp>
      <p:sp>
        <p:nvSpPr>
          <p:cNvPr id="24579" name="Rectangle 2"/>
          <p:cNvSpPr>
            <a:spLocks noGrp="1" noChangeArrowheads="1"/>
          </p:cNvSpPr>
          <p:nvPr>
            <p:ph type="title"/>
          </p:nvPr>
        </p:nvSpPr>
        <p:spPr>
          <a:xfrm>
            <a:off x="685800" y="0"/>
            <a:ext cx="7772400" cy="1143000"/>
          </a:xfrm>
        </p:spPr>
        <p:txBody>
          <a:bodyPr/>
          <a:lstStyle/>
          <a:p>
            <a:pPr eaLnBrk="1" hangingPunct="1"/>
            <a:r>
              <a:rPr lang="en-US" b="1">
                <a:latin typeface="Arial Unicode MS" panose="020B0604020202020204" pitchFamily="34" charset="-128"/>
              </a:rPr>
              <a:t>Other Transformations</a:t>
            </a:r>
          </a:p>
        </p:txBody>
      </p:sp>
      <p:sp>
        <p:nvSpPr>
          <p:cNvPr id="254979" name="Rectangle 3"/>
          <p:cNvSpPr>
            <a:spLocks noGrp="1" noChangeArrowheads="1"/>
          </p:cNvSpPr>
          <p:nvPr>
            <p:ph type="body" sz="half" idx="1"/>
          </p:nvPr>
        </p:nvSpPr>
        <p:spPr>
          <a:xfrm>
            <a:off x="228600" y="1219200"/>
            <a:ext cx="8686800" cy="5105400"/>
          </a:xfrm>
        </p:spPr>
        <p:txBody>
          <a:bodyPr/>
          <a:lstStyle/>
          <a:p>
            <a:pPr eaLnBrk="1" hangingPunct="1">
              <a:buFontTx/>
              <a:buNone/>
            </a:pPr>
            <a:endParaRPr lang="en-US" dirty="0">
              <a:latin typeface="Arial Unicode MS" panose="020B0604020202020204" pitchFamily="34" charset="-128"/>
            </a:endParaRPr>
          </a:p>
          <a:p>
            <a:pPr eaLnBrk="1" hangingPunct="1"/>
            <a:r>
              <a:rPr lang="en-US" dirty="0">
                <a:latin typeface="Arial Unicode MS" panose="020B0604020202020204" pitchFamily="34" charset="-128"/>
              </a:rPr>
              <a:t>Square root – Not as strong as logarithm</a:t>
            </a:r>
          </a:p>
          <a:p>
            <a:pPr eaLnBrk="1" hangingPunct="1"/>
            <a:r>
              <a:rPr lang="en-US" dirty="0">
                <a:latin typeface="Arial Unicode MS" panose="020B0604020202020204" pitchFamily="34" charset="-128"/>
              </a:rPr>
              <a:t>Power and Box-Cox transformations – A very general method that includes the square root and log transformations.</a:t>
            </a:r>
          </a:p>
          <a:p>
            <a:pPr marL="0" indent="0" eaLnBrk="1" hangingPunct="1">
              <a:buNone/>
            </a:pPr>
            <a:endParaRPr lang="en-US" dirty="0">
              <a:latin typeface="Arial Unicode MS" panose="020B0604020202020204" pitchFamily="34" charset="-128"/>
            </a:endParaRPr>
          </a:p>
          <a:p>
            <a:pPr eaLnBrk="1" hangingPunct="1">
              <a:buFontTx/>
              <a:buNone/>
            </a:pPr>
            <a:endParaRPr lang="en-US" dirty="0">
              <a:latin typeface="Arial Unicode MS" panose="020B0604020202020204" pitchFamily="34" charset="-128"/>
            </a:endParaRPr>
          </a:p>
        </p:txBody>
      </p:sp>
      <p:sp>
        <p:nvSpPr>
          <p:cNvPr id="24581"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Tree>
    <p:extLst>
      <p:ext uri="{BB962C8B-B14F-4D97-AF65-F5344CB8AC3E}">
        <p14:creationId xmlns:p14="http://schemas.microsoft.com/office/powerpoint/2010/main" val="2002790020"/>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4979">
                                            <p:txEl>
                                              <p:pRg st="1" end="1"/>
                                            </p:txEl>
                                          </p:spTgt>
                                        </p:tgtEl>
                                        <p:attrNameLst>
                                          <p:attrName>style.visibility</p:attrName>
                                        </p:attrNameLst>
                                      </p:cBhvr>
                                      <p:to>
                                        <p:strVal val="visible"/>
                                      </p:to>
                                    </p:set>
                                    <p:anim calcmode="lin" valueType="num">
                                      <p:cBhvr additive="base">
                                        <p:cTn id="7" dur="500" fill="hold"/>
                                        <p:tgtEl>
                                          <p:spTgt spid="25497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49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4979">
                                            <p:txEl>
                                              <p:pRg st="2" end="2"/>
                                            </p:txEl>
                                          </p:spTgt>
                                        </p:tgtEl>
                                        <p:attrNameLst>
                                          <p:attrName>style.visibility</p:attrName>
                                        </p:attrNameLst>
                                      </p:cBhvr>
                                      <p:to>
                                        <p:strVal val="visible"/>
                                      </p:to>
                                    </p:set>
                                    <p:anim calcmode="lin" valueType="num">
                                      <p:cBhvr additive="base">
                                        <p:cTn id="13" dur="500" fill="hold"/>
                                        <p:tgtEl>
                                          <p:spTgt spid="25497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497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79"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42924F-7B71-4B21-A019-845F47AAE609}" type="slidenum">
              <a:rPr lang="en-US"/>
              <a:pPr eaLnBrk="1" hangingPunct="1"/>
              <a:t>3</a:t>
            </a:fld>
            <a:endParaRPr lang="en-US"/>
          </a:p>
        </p:txBody>
      </p:sp>
      <p:sp>
        <p:nvSpPr>
          <p:cNvPr id="22531" name="Rectangle 2"/>
          <p:cNvSpPr>
            <a:spLocks noGrp="1" noChangeArrowheads="1"/>
          </p:cNvSpPr>
          <p:nvPr>
            <p:ph type="title"/>
          </p:nvPr>
        </p:nvSpPr>
        <p:spPr>
          <a:xfrm>
            <a:off x="457200" y="0"/>
            <a:ext cx="8229600" cy="1143000"/>
          </a:xfrm>
        </p:spPr>
        <p:txBody>
          <a:bodyPr/>
          <a:lstStyle/>
          <a:p>
            <a:pPr eaLnBrk="1" hangingPunct="1"/>
            <a:r>
              <a:rPr lang="en-US" b="1" dirty="0"/>
              <a:t>ANOVA Example</a:t>
            </a:r>
          </a:p>
        </p:txBody>
      </p:sp>
      <p:sp>
        <p:nvSpPr>
          <p:cNvPr id="22532" name="Rectangle 3"/>
          <p:cNvSpPr>
            <a:spLocks noGrp="1" noChangeArrowheads="1"/>
          </p:cNvSpPr>
          <p:nvPr>
            <p:ph type="body" idx="1"/>
          </p:nvPr>
        </p:nvSpPr>
        <p:spPr>
          <a:xfrm>
            <a:off x="0" y="914400"/>
            <a:ext cx="9144000" cy="5638800"/>
          </a:xfrm>
          <a:noFill/>
        </p:spPr>
        <p:txBody>
          <a:bodyPr/>
          <a:lstStyle/>
          <a:p>
            <a:pPr marL="0" indent="0" eaLnBrk="1" hangingPunct="1">
              <a:buFontTx/>
              <a:buNone/>
            </a:pPr>
            <a:r>
              <a:rPr lang="en-US" sz="2800"/>
              <a:t>The following data is from a master’s thesis by B. Nichols in the Department of Animal Science at the University of Arizona in 1980.  It concerns how much bacteria grew on different steaks of approximately 75 grams each.  The steaks were either wrapped in commercial plastic wrap; vacuum packed; sealed in a mixture of 1% CO, 40% CO2, and 59% N; or sealed in 100% C02.  The steaks were randomly assigned to the different types of packaging.  After being stored at 4 degrees Celsius for nine days, the logarithm of the number of psychrotrophic bacteria per square centimeter was estimated for each sample.</a:t>
            </a:r>
          </a:p>
        </p:txBody>
      </p:sp>
    </p:spTree>
    <p:extLst>
      <p:ext uri="{BB962C8B-B14F-4D97-AF65-F5344CB8AC3E}">
        <p14:creationId xmlns:p14="http://schemas.microsoft.com/office/powerpoint/2010/main" val="324746097"/>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DC55F45-E165-4752-B448-B392B8080888}" type="slidenum">
              <a:rPr lang="en-US"/>
              <a:pPr eaLnBrk="1" hangingPunct="1"/>
              <a:t>30</a:t>
            </a:fld>
            <a:endParaRPr lang="en-US"/>
          </a:p>
        </p:txBody>
      </p:sp>
      <p:sp>
        <p:nvSpPr>
          <p:cNvPr id="25603" name="Rectangle 2"/>
          <p:cNvSpPr>
            <a:spLocks noGrp="1" noChangeArrowheads="1"/>
          </p:cNvSpPr>
          <p:nvPr>
            <p:ph type="title"/>
          </p:nvPr>
        </p:nvSpPr>
        <p:spPr>
          <a:xfrm>
            <a:off x="685800" y="0"/>
            <a:ext cx="7772400" cy="914400"/>
          </a:xfrm>
        </p:spPr>
        <p:txBody>
          <a:bodyPr/>
          <a:lstStyle/>
          <a:p>
            <a:pPr eaLnBrk="1" hangingPunct="1"/>
            <a:r>
              <a:rPr lang="en-US" b="1">
                <a:latin typeface="Arial Unicode MS" panose="020B0604020202020204" pitchFamily="34" charset="-128"/>
              </a:rPr>
              <a:t>Example 2</a:t>
            </a:r>
          </a:p>
        </p:txBody>
      </p:sp>
      <p:sp>
        <p:nvSpPr>
          <p:cNvPr id="254979" name="Rectangle 3"/>
          <p:cNvSpPr>
            <a:spLocks noGrp="1" noChangeArrowheads="1"/>
          </p:cNvSpPr>
          <p:nvPr>
            <p:ph type="body" sz="half" idx="1"/>
          </p:nvPr>
        </p:nvSpPr>
        <p:spPr>
          <a:xfrm>
            <a:off x="228600" y="914400"/>
            <a:ext cx="8686800" cy="5943600"/>
          </a:xfrm>
        </p:spPr>
        <p:txBody>
          <a:bodyPr/>
          <a:lstStyle/>
          <a:p>
            <a:pPr>
              <a:buFontTx/>
              <a:buNone/>
            </a:pPr>
            <a:r>
              <a:rPr lang="en-US" dirty="0"/>
              <a:t>L=Limpets allowed</a:t>
            </a:r>
          </a:p>
          <a:p>
            <a:pPr>
              <a:buFontTx/>
              <a:buNone/>
            </a:pPr>
            <a:r>
              <a:rPr lang="en-US" dirty="0"/>
              <a:t>F=Large Fish Allowed</a:t>
            </a:r>
          </a:p>
          <a:p>
            <a:pPr>
              <a:buFontTx/>
              <a:buNone/>
            </a:pPr>
            <a:r>
              <a:rPr lang="en-US" dirty="0"/>
              <a:t>f=Small Fish Allowed</a:t>
            </a:r>
          </a:p>
          <a:p>
            <a:pPr>
              <a:buFontTx/>
              <a:buNone/>
            </a:pPr>
            <a:r>
              <a:rPr lang="en-US" dirty="0"/>
              <a:t>N=None Allowed </a:t>
            </a:r>
          </a:p>
          <a:p>
            <a:pPr>
              <a:buFontTx/>
              <a:buNone/>
            </a:pPr>
            <a:endParaRPr lang="en-US" dirty="0"/>
          </a:p>
          <a:p>
            <a:pPr>
              <a:buFontTx/>
              <a:buNone/>
            </a:pPr>
            <a:r>
              <a:rPr lang="en-US" dirty="0"/>
              <a:t>Response is % surface covered in seaweed</a:t>
            </a:r>
          </a:p>
          <a:p>
            <a:pPr>
              <a:buFontTx/>
              <a:buNone/>
            </a:pPr>
            <a:r>
              <a:rPr lang="en-US" dirty="0"/>
              <a:t> </a:t>
            </a:r>
          </a:p>
          <a:p>
            <a:pPr>
              <a:buFontTx/>
              <a:buNone/>
            </a:pPr>
            <a:r>
              <a:rPr lang="en-US" dirty="0"/>
              <a:t>(Data from PhD </a:t>
            </a:r>
            <a:r>
              <a:rPr lang="en-US" dirty="0" err="1"/>
              <a:t>disertation</a:t>
            </a:r>
            <a:r>
              <a:rPr lang="en-US" dirty="0"/>
              <a:t> of Annette Olson at Oregon State University in 1993.)</a:t>
            </a:r>
          </a:p>
          <a:p>
            <a:pPr eaLnBrk="1" hangingPunct="1">
              <a:buFontTx/>
              <a:buNone/>
            </a:pPr>
            <a:endParaRPr lang="en-US" dirty="0">
              <a:latin typeface="Arial Unicode MS" panose="020B0604020202020204" pitchFamily="34" charset="-128"/>
            </a:endParaRPr>
          </a:p>
          <a:p>
            <a:pPr eaLnBrk="1" hangingPunct="1">
              <a:buFontTx/>
              <a:buNone/>
            </a:pPr>
            <a:endParaRPr lang="en-US" dirty="0">
              <a:latin typeface="Arial Unicode MS" panose="020B0604020202020204" pitchFamily="34" charset="-128"/>
            </a:endParaRPr>
          </a:p>
          <a:p>
            <a:pPr eaLnBrk="1" hangingPunct="1">
              <a:buFontTx/>
              <a:buNone/>
            </a:pPr>
            <a:endParaRPr lang="en-US" dirty="0">
              <a:latin typeface="Arial Unicode MS" panose="020B0604020202020204" pitchFamily="34" charset="-128"/>
            </a:endParaRPr>
          </a:p>
          <a:p>
            <a:pPr eaLnBrk="1" hangingPunct="1">
              <a:buFontTx/>
              <a:buNone/>
            </a:pPr>
            <a:endParaRPr lang="en-US" dirty="0">
              <a:latin typeface="Arial Unicode MS" panose="020B0604020202020204" pitchFamily="34" charset="-128"/>
            </a:endParaRPr>
          </a:p>
        </p:txBody>
      </p:sp>
      <p:sp>
        <p:nvSpPr>
          <p:cNvPr id="25605"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Tree>
    <p:extLst>
      <p:ext uri="{BB962C8B-B14F-4D97-AF65-F5344CB8AC3E}">
        <p14:creationId xmlns:p14="http://schemas.microsoft.com/office/powerpoint/2010/main" val="1610238900"/>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4979">
                                            <p:txEl>
                                              <p:pRg st="0" end="0"/>
                                            </p:txEl>
                                          </p:spTgt>
                                        </p:tgtEl>
                                        <p:attrNameLst>
                                          <p:attrName>style.visibility</p:attrName>
                                        </p:attrNameLst>
                                      </p:cBhvr>
                                      <p:to>
                                        <p:strVal val="visible"/>
                                      </p:to>
                                    </p:set>
                                    <p:anim calcmode="lin" valueType="num">
                                      <p:cBhvr additive="base">
                                        <p:cTn id="7" dur="500" fill="hold"/>
                                        <p:tgtEl>
                                          <p:spTgt spid="2549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49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4979">
                                            <p:txEl>
                                              <p:pRg st="1" end="1"/>
                                            </p:txEl>
                                          </p:spTgt>
                                        </p:tgtEl>
                                        <p:attrNameLst>
                                          <p:attrName>style.visibility</p:attrName>
                                        </p:attrNameLst>
                                      </p:cBhvr>
                                      <p:to>
                                        <p:strVal val="visible"/>
                                      </p:to>
                                    </p:set>
                                    <p:anim calcmode="lin" valueType="num">
                                      <p:cBhvr additive="base">
                                        <p:cTn id="13" dur="500" fill="hold"/>
                                        <p:tgtEl>
                                          <p:spTgt spid="25497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49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54979">
                                            <p:txEl>
                                              <p:pRg st="2" end="2"/>
                                            </p:txEl>
                                          </p:spTgt>
                                        </p:tgtEl>
                                        <p:attrNameLst>
                                          <p:attrName>style.visibility</p:attrName>
                                        </p:attrNameLst>
                                      </p:cBhvr>
                                      <p:to>
                                        <p:strVal val="visible"/>
                                      </p:to>
                                    </p:set>
                                    <p:anim calcmode="lin" valueType="num">
                                      <p:cBhvr additive="base">
                                        <p:cTn id="19" dur="500" fill="hold"/>
                                        <p:tgtEl>
                                          <p:spTgt spid="25497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5497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54979">
                                            <p:txEl>
                                              <p:pRg st="3" end="3"/>
                                            </p:txEl>
                                          </p:spTgt>
                                        </p:tgtEl>
                                        <p:attrNameLst>
                                          <p:attrName>style.visibility</p:attrName>
                                        </p:attrNameLst>
                                      </p:cBhvr>
                                      <p:to>
                                        <p:strVal val="visible"/>
                                      </p:to>
                                    </p:set>
                                    <p:anim calcmode="lin" valueType="num">
                                      <p:cBhvr additive="base">
                                        <p:cTn id="25" dur="500" fill="hold"/>
                                        <p:tgtEl>
                                          <p:spTgt spid="25497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5497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54979">
                                            <p:txEl>
                                              <p:pRg st="5" end="5"/>
                                            </p:txEl>
                                          </p:spTgt>
                                        </p:tgtEl>
                                        <p:attrNameLst>
                                          <p:attrName>style.visibility</p:attrName>
                                        </p:attrNameLst>
                                      </p:cBhvr>
                                      <p:to>
                                        <p:strVal val="visible"/>
                                      </p:to>
                                    </p:set>
                                    <p:anim calcmode="lin" valueType="num">
                                      <p:cBhvr additive="base">
                                        <p:cTn id="31" dur="500" fill="hold"/>
                                        <p:tgtEl>
                                          <p:spTgt spid="254979">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5497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54979">
                                            <p:txEl>
                                              <p:pRg st="6" end="6"/>
                                            </p:txEl>
                                          </p:spTgt>
                                        </p:tgtEl>
                                        <p:attrNameLst>
                                          <p:attrName>style.visibility</p:attrName>
                                        </p:attrNameLst>
                                      </p:cBhvr>
                                      <p:to>
                                        <p:strVal val="visible"/>
                                      </p:to>
                                    </p:set>
                                    <p:anim calcmode="lin" valueType="num">
                                      <p:cBhvr additive="base">
                                        <p:cTn id="37" dur="500" fill="hold"/>
                                        <p:tgtEl>
                                          <p:spTgt spid="254979">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5497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54979">
                                            <p:txEl>
                                              <p:pRg st="7" end="7"/>
                                            </p:txEl>
                                          </p:spTgt>
                                        </p:tgtEl>
                                        <p:attrNameLst>
                                          <p:attrName>style.visibility</p:attrName>
                                        </p:attrNameLst>
                                      </p:cBhvr>
                                      <p:to>
                                        <p:strVal val="visible"/>
                                      </p:to>
                                    </p:set>
                                    <p:anim calcmode="lin" valueType="num">
                                      <p:cBhvr additive="base">
                                        <p:cTn id="43" dur="500" fill="hold"/>
                                        <p:tgtEl>
                                          <p:spTgt spid="254979">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54979">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79"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Placeholder 2"/>
          <p:cNvSpPr>
            <a:spLocks noGrp="1"/>
          </p:cNvSpPr>
          <p:nvPr>
            <p:ph type="body" sz="half" idx="1"/>
          </p:nvPr>
        </p:nvSpPr>
        <p:spPr>
          <a:xfrm>
            <a:off x="0" y="0"/>
            <a:ext cx="9144000" cy="6705600"/>
          </a:xfrm>
        </p:spPr>
        <p:txBody>
          <a:bodyPr/>
          <a:lstStyle/>
          <a:p>
            <a:pPr>
              <a:buFontTx/>
              <a:buNone/>
            </a:pPr>
            <a:r>
              <a:rPr lang="en-US" sz="1800" dirty="0">
                <a:latin typeface="Courier New" panose="02070309020205020404" pitchFamily="49" charset="0"/>
                <a:cs typeface="Courier New" panose="02070309020205020404" pitchFamily="49" charset="0"/>
              </a:rPr>
              <a:t>DATA seaweed;</a:t>
            </a:r>
          </a:p>
          <a:p>
            <a:pPr>
              <a:buFontTx/>
              <a:buNone/>
            </a:pPr>
            <a:r>
              <a:rPr lang="en-US" sz="1800" dirty="0">
                <a:latin typeface="Courier New" panose="02070309020205020404" pitchFamily="49" charset="0"/>
                <a:cs typeface="Courier New" panose="02070309020205020404" pitchFamily="49" charset="0"/>
              </a:rPr>
              <a:t>INPUT cover treat $ @@;</a:t>
            </a:r>
          </a:p>
          <a:p>
            <a:pPr>
              <a:buFontTx/>
              <a:buNone/>
            </a:pPr>
            <a:r>
              <a:rPr lang="en-US" sz="1800" dirty="0">
                <a:latin typeface="Courier New" panose="02070309020205020404" pitchFamily="49" charset="0"/>
                <a:cs typeface="Courier New" panose="02070309020205020404" pitchFamily="49" charset="0"/>
              </a:rPr>
              <a:t>CARDS;</a:t>
            </a:r>
          </a:p>
          <a:p>
            <a:pPr>
              <a:buFontTx/>
              <a:buNone/>
            </a:pPr>
            <a:r>
              <a:rPr lang="en-US" sz="1800" dirty="0">
                <a:latin typeface="Courier New" panose="02070309020205020404" pitchFamily="49" charset="0"/>
                <a:cs typeface="Courier New" panose="02070309020205020404" pitchFamily="49" charset="0"/>
              </a:rPr>
              <a:t>14 N  	23 N  	22 N  	35 N  	67 N  	82 N  </a:t>
            </a:r>
          </a:p>
          <a:p>
            <a:pPr>
              <a:buFontTx/>
              <a:buNone/>
            </a:pPr>
            <a:r>
              <a:rPr lang="en-US" sz="1800" dirty="0">
                <a:latin typeface="Courier New" panose="02070309020205020404" pitchFamily="49" charset="0"/>
                <a:cs typeface="Courier New" panose="02070309020205020404" pitchFamily="49" charset="0"/>
              </a:rPr>
              <a:t>94 N  	95 N	34 N  	53 N  	58 N	75 N  </a:t>
            </a:r>
          </a:p>
          <a:p>
            <a:pPr>
              <a:buFontTx/>
              <a:buNone/>
            </a:pPr>
            <a:r>
              <a:rPr lang="en-US" sz="1800" dirty="0">
                <a:latin typeface="Courier New" panose="02070309020205020404" pitchFamily="49" charset="0"/>
                <a:cs typeface="Courier New" panose="02070309020205020404" pitchFamily="49" charset="0"/>
              </a:rPr>
              <a:t>19 N  	47 N  	53 N  	61 N	 4 L	 4 L   </a:t>
            </a:r>
          </a:p>
          <a:p>
            <a:pPr>
              <a:buFontTx/>
              <a:buNone/>
            </a:pPr>
            <a:r>
              <a:rPr lang="en-US" sz="1800" dirty="0">
                <a:latin typeface="Courier New" panose="02070309020205020404" pitchFamily="49" charset="0"/>
                <a:cs typeface="Courier New" panose="02070309020205020404" pitchFamily="49" charset="0"/>
              </a:rPr>
              <a:t> 7 L	 8 L   28 L  	58 L  	27 L  	35 L</a:t>
            </a:r>
          </a:p>
          <a:p>
            <a:pPr>
              <a:buFontTx/>
              <a:buNone/>
            </a:pPr>
            <a:r>
              <a:rPr lang="en-US" sz="1800" dirty="0">
                <a:latin typeface="Courier New" panose="02070309020205020404" pitchFamily="49" charset="0"/>
                <a:cs typeface="Courier New" panose="02070309020205020404" pitchFamily="49" charset="0"/>
              </a:rPr>
              <a:t>11 L  	33 L  	16 L  	31 L	 6 L    8 L   </a:t>
            </a:r>
          </a:p>
          <a:p>
            <a:pPr>
              <a:buFontTx/>
              <a:buNone/>
            </a:pPr>
            <a:r>
              <a:rPr lang="en-US" sz="1800" dirty="0">
                <a:latin typeface="Courier New" panose="02070309020205020404" pitchFamily="49" charset="0"/>
                <a:cs typeface="Courier New" panose="02070309020205020404" pitchFamily="49" charset="0"/>
              </a:rPr>
              <a:t>15 L  	17 L  	11 f  	24 f  	14 f  	31 f</a:t>
            </a:r>
          </a:p>
          <a:p>
            <a:pPr>
              <a:buFontTx/>
              <a:buNone/>
            </a:pPr>
            <a:r>
              <a:rPr lang="en-US" sz="1800" dirty="0">
                <a:latin typeface="Courier New" panose="02070309020205020404" pitchFamily="49" charset="0"/>
                <a:cs typeface="Courier New" panose="02070309020205020404" pitchFamily="49" charset="0"/>
              </a:rPr>
              <a:t>52 f	59 f 	83 f	89 f	33 f	34 f </a:t>
            </a:r>
          </a:p>
          <a:p>
            <a:pPr>
              <a:buFontTx/>
              <a:buNone/>
            </a:pPr>
            <a:r>
              <a:rPr lang="en-US" sz="1800" dirty="0">
                <a:latin typeface="Courier New" panose="02070309020205020404" pitchFamily="49" charset="0"/>
                <a:cs typeface="Courier New" panose="02070309020205020404" pitchFamily="49" charset="0"/>
              </a:rPr>
              <a:t>39 f	52 f	43 f	53 f	30 f   37 f</a:t>
            </a:r>
          </a:p>
          <a:p>
            <a:pPr>
              <a:buFontTx/>
              <a:buNone/>
            </a:pPr>
            <a:r>
              <a:rPr lang="en-US" sz="1800" dirty="0">
                <a:latin typeface="Courier New" panose="02070309020205020404" pitchFamily="49" charset="0"/>
                <a:cs typeface="Courier New" panose="02070309020205020404" pitchFamily="49" charset="0"/>
              </a:rPr>
              <a:t> 3 </a:t>
            </a:r>
            <a:r>
              <a:rPr lang="en-US" sz="1800" dirty="0" err="1">
                <a:latin typeface="Courier New" panose="02070309020205020404" pitchFamily="49" charset="0"/>
                <a:cs typeface="Courier New" panose="02070309020205020404" pitchFamily="49" charset="0"/>
              </a:rPr>
              <a:t>Lf</a:t>
            </a:r>
            <a:r>
              <a:rPr lang="en-US" sz="1800" dirty="0">
                <a:latin typeface="Courier New" panose="02070309020205020404" pitchFamily="49" charset="0"/>
                <a:cs typeface="Courier New" panose="02070309020205020404" pitchFamily="49" charset="0"/>
              </a:rPr>
              <a:t>	 5 </a:t>
            </a:r>
            <a:r>
              <a:rPr lang="en-US" sz="1800" dirty="0" err="1">
                <a:latin typeface="Courier New" panose="02070309020205020404" pitchFamily="49" charset="0"/>
                <a:cs typeface="Courier New" panose="02070309020205020404" pitchFamily="49" charset="0"/>
              </a:rPr>
              <a:t>Lf</a:t>
            </a:r>
            <a:r>
              <a:rPr lang="en-US" sz="1800" dirty="0">
                <a:latin typeface="Courier New" panose="02070309020205020404" pitchFamily="49" charset="0"/>
                <a:cs typeface="Courier New" panose="02070309020205020404" pitchFamily="49" charset="0"/>
              </a:rPr>
              <a:t>	 3 </a:t>
            </a:r>
            <a:r>
              <a:rPr lang="en-US" sz="1800" dirty="0" err="1">
                <a:latin typeface="Courier New" panose="02070309020205020404" pitchFamily="49" charset="0"/>
                <a:cs typeface="Courier New" panose="02070309020205020404" pitchFamily="49" charset="0"/>
              </a:rPr>
              <a:t>Lf</a:t>
            </a:r>
            <a:r>
              <a:rPr lang="en-US" sz="1800" dirty="0">
                <a:latin typeface="Courier New" panose="02070309020205020404" pitchFamily="49" charset="0"/>
                <a:cs typeface="Courier New" panose="02070309020205020404" pitchFamily="49" charset="0"/>
              </a:rPr>
              <a:t>	 6 </a:t>
            </a:r>
            <a:r>
              <a:rPr lang="en-US" sz="1800" dirty="0" err="1">
                <a:latin typeface="Courier New" panose="02070309020205020404" pitchFamily="49" charset="0"/>
                <a:cs typeface="Courier New" panose="02070309020205020404" pitchFamily="49" charset="0"/>
              </a:rPr>
              <a:t>Lf</a:t>
            </a:r>
            <a:r>
              <a:rPr lang="en-US" sz="1800" dirty="0">
                <a:latin typeface="Courier New" panose="02070309020205020404" pitchFamily="49" charset="0"/>
                <a:cs typeface="Courier New" panose="02070309020205020404" pitchFamily="49" charset="0"/>
              </a:rPr>
              <a:t>	 9 </a:t>
            </a:r>
            <a:r>
              <a:rPr lang="en-US" sz="1800" dirty="0" err="1">
                <a:latin typeface="Courier New" panose="02070309020205020404" pitchFamily="49" charset="0"/>
                <a:cs typeface="Courier New" panose="02070309020205020404" pitchFamily="49" charset="0"/>
              </a:rPr>
              <a:t>Lf</a:t>
            </a:r>
            <a:r>
              <a:rPr lang="en-US" sz="1800" dirty="0">
                <a:latin typeface="Courier New" panose="02070309020205020404" pitchFamily="49" charset="0"/>
                <a:cs typeface="Courier New" panose="02070309020205020404" pitchFamily="49" charset="0"/>
              </a:rPr>
              <a:t>	31 </a:t>
            </a:r>
            <a:r>
              <a:rPr lang="en-US" sz="1800" dirty="0" err="1">
                <a:latin typeface="Courier New" panose="02070309020205020404" pitchFamily="49" charset="0"/>
                <a:cs typeface="Courier New" panose="02070309020205020404" pitchFamily="49" charset="0"/>
              </a:rPr>
              <a:t>Lf</a:t>
            </a:r>
            <a:endParaRPr lang="en-US" sz="1800" dirty="0">
              <a:latin typeface="Courier New" panose="02070309020205020404" pitchFamily="49" charset="0"/>
              <a:cs typeface="Courier New" panose="02070309020205020404" pitchFamily="49" charset="0"/>
            </a:endParaRPr>
          </a:p>
          <a:p>
            <a:pPr>
              <a:buFontTx/>
              <a:buNone/>
            </a:pPr>
            <a:r>
              <a:rPr lang="en-US" sz="1800" dirty="0">
                <a:latin typeface="Courier New" panose="02070309020205020404" pitchFamily="49" charset="0"/>
                <a:cs typeface="Courier New" panose="02070309020205020404" pitchFamily="49" charset="0"/>
              </a:rPr>
              <a:t>21 </a:t>
            </a:r>
            <a:r>
              <a:rPr lang="en-US" sz="1800" dirty="0" err="1">
                <a:latin typeface="Courier New" panose="02070309020205020404" pitchFamily="49" charset="0"/>
                <a:cs typeface="Courier New" panose="02070309020205020404" pitchFamily="49" charset="0"/>
              </a:rPr>
              <a:t>Lf</a:t>
            </a:r>
            <a:r>
              <a:rPr lang="en-US" sz="1800" dirty="0">
                <a:latin typeface="Courier New" panose="02070309020205020404" pitchFamily="49" charset="0"/>
                <a:cs typeface="Courier New" panose="02070309020205020404" pitchFamily="49" charset="0"/>
              </a:rPr>
              <a:t>	57 </a:t>
            </a:r>
            <a:r>
              <a:rPr lang="en-US" sz="1800" dirty="0" err="1">
                <a:latin typeface="Courier New" panose="02070309020205020404" pitchFamily="49" charset="0"/>
                <a:cs typeface="Courier New" panose="02070309020205020404" pitchFamily="49" charset="0"/>
              </a:rPr>
              <a:t>Lf</a:t>
            </a:r>
            <a:r>
              <a:rPr lang="en-US" sz="1800" dirty="0">
                <a:latin typeface="Courier New" panose="02070309020205020404" pitchFamily="49" charset="0"/>
                <a:cs typeface="Courier New" panose="02070309020205020404" pitchFamily="49" charset="0"/>
              </a:rPr>
              <a:t>	 5 </a:t>
            </a:r>
            <a:r>
              <a:rPr lang="en-US" sz="1800" dirty="0" err="1">
                <a:latin typeface="Courier New" panose="02070309020205020404" pitchFamily="49" charset="0"/>
                <a:cs typeface="Courier New" panose="02070309020205020404" pitchFamily="49" charset="0"/>
              </a:rPr>
              <a:t>Lf</a:t>
            </a:r>
            <a:r>
              <a:rPr lang="en-US" sz="1800" dirty="0">
                <a:latin typeface="Courier New" panose="02070309020205020404" pitchFamily="49" charset="0"/>
                <a:cs typeface="Courier New" panose="02070309020205020404" pitchFamily="49" charset="0"/>
              </a:rPr>
              <a:t>	 9 </a:t>
            </a:r>
            <a:r>
              <a:rPr lang="en-US" sz="1800" dirty="0" err="1">
                <a:latin typeface="Courier New" panose="02070309020205020404" pitchFamily="49" charset="0"/>
                <a:cs typeface="Courier New" panose="02070309020205020404" pitchFamily="49" charset="0"/>
              </a:rPr>
              <a:t>Lf</a:t>
            </a:r>
            <a:r>
              <a:rPr lang="en-US" sz="1800" dirty="0">
                <a:latin typeface="Courier New" panose="02070309020205020404" pitchFamily="49" charset="0"/>
                <a:cs typeface="Courier New" panose="02070309020205020404" pitchFamily="49" charset="0"/>
              </a:rPr>
              <a:t>	26 </a:t>
            </a:r>
            <a:r>
              <a:rPr lang="en-US" sz="1800" dirty="0" err="1">
                <a:latin typeface="Courier New" panose="02070309020205020404" pitchFamily="49" charset="0"/>
                <a:cs typeface="Courier New" panose="02070309020205020404" pitchFamily="49" charset="0"/>
              </a:rPr>
              <a:t>Lf</a:t>
            </a:r>
            <a:r>
              <a:rPr lang="en-US" sz="1800" dirty="0">
                <a:latin typeface="Courier New" panose="02070309020205020404" pitchFamily="49" charset="0"/>
                <a:cs typeface="Courier New" panose="02070309020205020404" pitchFamily="49" charset="0"/>
              </a:rPr>
              <a:t>	43 </a:t>
            </a:r>
            <a:r>
              <a:rPr lang="en-US" sz="1800" dirty="0" err="1">
                <a:latin typeface="Courier New" panose="02070309020205020404" pitchFamily="49" charset="0"/>
                <a:cs typeface="Courier New" panose="02070309020205020404" pitchFamily="49" charset="0"/>
              </a:rPr>
              <a:t>Lf</a:t>
            </a:r>
            <a:endParaRPr lang="en-US" sz="1800" dirty="0">
              <a:latin typeface="Courier New" panose="02070309020205020404" pitchFamily="49" charset="0"/>
              <a:cs typeface="Courier New" panose="02070309020205020404" pitchFamily="49" charset="0"/>
            </a:endParaRPr>
          </a:p>
          <a:p>
            <a:pPr>
              <a:buFontTx/>
              <a:buNone/>
            </a:pPr>
            <a:r>
              <a:rPr lang="en-US" sz="1800" dirty="0">
                <a:latin typeface="Courier New" panose="02070309020205020404" pitchFamily="49" charset="0"/>
                <a:cs typeface="Courier New" panose="02070309020205020404" pitchFamily="49" charset="0"/>
              </a:rPr>
              <a:t>4  </a:t>
            </a:r>
            <a:r>
              <a:rPr lang="en-US" sz="1800" dirty="0" err="1">
                <a:latin typeface="Courier New" panose="02070309020205020404" pitchFamily="49" charset="0"/>
                <a:cs typeface="Courier New" panose="02070309020205020404" pitchFamily="49" charset="0"/>
              </a:rPr>
              <a:t>Lf</a:t>
            </a:r>
            <a:r>
              <a:rPr lang="en-US" sz="1800" dirty="0">
                <a:latin typeface="Courier New" panose="02070309020205020404" pitchFamily="49" charset="0"/>
                <a:cs typeface="Courier New" panose="02070309020205020404" pitchFamily="49" charset="0"/>
              </a:rPr>
              <a:t>	12 </a:t>
            </a:r>
            <a:r>
              <a:rPr lang="en-US" sz="1800" dirty="0" err="1">
                <a:latin typeface="Courier New" panose="02070309020205020404" pitchFamily="49" charset="0"/>
                <a:cs typeface="Courier New" panose="02070309020205020404" pitchFamily="49" charset="0"/>
              </a:rPr>
              <a:t>Lf</a:t>
            </a:r>
            <a:r>
              <a:rPr lang="en-US" sz="1800" dirty="0">
                <a:latin typeface="Courier New" panose="02070309020205020404" pitchFamily="49" charset="0"/>
                <a:cs typeface="Courier New" panose="02070309020205020404" pitchFamily="49" charset="0"/>
              </a:rPr>
              <a:t>	12 </a:t>
            </a:r>
            <a:r>
              <a:rPr lang="en-US" sz="1800" dirty="0" err="1">
                <a:latin typeface="Courier New" panose="02070309020205020404" pitchFamily="49" charset="0"/>
                <a:cs typeface="Courier New" panose="02070309020205020404" pitchFamily="49" charset="0"/>
              </a:rPr>
              <a:t>Lf</a:t>
            </a:r>
            <a:r>
              <a:rPr lang="en-US" sz="1800" dirty="0">
                <a:latin typeface="Courier New" panose="02070309020205020404" pitchFamily="49" charset="0"/>
                <a:cs typeface="Courier New" panose="02070309020205020404" pitchFamily="49" charset="0"/>
              </a:rPr>
              <a:t>	18 </a:t>
            </a:r>
            <a:r>
              <a:rPr lang="en-US" sz="1800" dirty="0" err="1">
                <a:latin typeface="Courier New" panose="02070309020205020404" pitchFamily="49" charset="0"/>
                <a:cs typeface="Courier New" panose="02070309020205020404" pitchFamily="49" charset="0"/>
              </a:rPr>
              <a:t>Lf</a:t>
            </a:r>
            <a:r>
              <a:rPr lang="en-US" sz="1800" dirty="0">
                <a:latin typeface="Courier New" panose="02070309020205020404" pitchFamily="49" charset="0"/>
                <a:cs typeface="Courier New" panose="02070309020205020404" pitchFamily="49" charset="0"/>
              </a:rPr>
              <a:t>	10 </a:t>
            </a:r>
            <a:r>
              <a:rPr lang="en-US" sz="1800" dirty="0" err="1">
                <a:latin typeface="Courier New" panose="02070309020205020404" pitchFamily="49" charset="0"/>
                <a:cs typeface="Courier New" panose="02070309020205020404" pitchFamily="49" charset="0"/>
              </a:rPr>
              <a:t>fF</a:t>
            </a:r>
            <a:r>
              <a:rPr lang="en-US" sz="1800" dirty="0">
                <a:latin typeface="Courier New" panose="02070309020205020404" pitchFamily="49" charset="0"/>
                <a:cs typeface="Courier New" panose="02070309020205020404" pitchFamily="49" charset="0"/>
              </a:rPr>
              <a:t>	13 </a:t>
            </a:r>
            <a:r>
              <a:rPr lang="en-US" sz="1800" dirty="0" err="1">
                <a:latin typeface="Courier New" panose="02070309020205020404" pitchFamily="49" charset="0"/>
                <a:cs typeface="Courier New" panose="02070309020205020404" pitchFamily="49" charset="0"/>
              </a:rPr>
              <a:t>fF</a:t>
            </a:r>
            <a:endParaRPr lang="en-US" sz="1800" dirty="0">
              <a:latin typeface="Courier New" panose="02070309020205020404" pitchFamily="49" charset="0"/>
              <a:cs typeface="Courier New" panose="02070309020205020404" pitchFamily="49" charset="0"/>
            </a:endParaRPr>
          </a:p>
          <a:p>
            <a:pPr>
              <a:buFontTx/>
              <a:buNone/>
            </a:pPr>
            <a:r>
              <a:rPr lang="en-US" sz="1800" dirty="0">
                <a:latin typeface="Courier New" panose="02070309020205020404" pitchFamily="49" charset="0"/>
                <a:cs typeface="Courier New" panose="02070309020205020404" pitchFamily="49" charset="0"/>
              </a:rPr>
              <a:t>10 </a:t>
            </a:r>
            <a:r>
              <a:rPr lang="en-US" sz="1800" dirty="0" err="1">
                <a:latin typeface="Courier New" panose="02070309020205020404" pitchFamily="49" charset="0"/>
                <a:cs typeface="Courier New" panose="02070309020205020404" pitchFamily="49" charset="0"/>
              </a:rPr>
              <a:t>fF</a:t>
            </a:r>
            <a:r>
              <a:rPr lang="en-US" sz="1800" dirty="0">
                <a:latin typeface="Courier New" panose="02070309020205020404" pitchFamily="49" charset="0"/>
                <a:cs typeface="Courier New" panose="02070309020205020404" pitchFamily="49" charset="0"/>
              </a:rPr>
              <a:t>	15 </a:t>
            </a:r>
            <a:r>
              <a:rPr lang="en-US" sz="1800" dirty="0" err="1">
                <a:latin typeface="Courier New" panose="02070309020205020404" pitchFamily="49" charset="0"/>
                <a:cs typeface="Courier New" panose="02070309020205020404" pitchFamily="49" charset="0"/>
              </a:rPr>
              <a:t>fF</a:t>
            </a:r>
            <a:r>
              <a:rPr lang="en-US" sz="1800" dirty="0">
                <a:latin typeface="Courier New" panose="02070309020205020404" pitchFamily="49" charset="0"/>
                <a:cs typeface="Courier New" panose="02070309020205020404" pitchFamily="49" charset="0"/>
              </a:rPr>
              <a:t>	44 </a:t>
            </a:r>
            <a:r>
              <a:rPr lang="en-US" sz="1800" dirty="0" err="1">
                <a:latin typeface="Courier New" panose="02070309020205020404" pitchFamily="49" charset="0"/>
                <a:cs typeface="Courier New" panose="02070309020205020404" pitchFamily="49" charset="0"/>
              </a:rPr>
              <a:t>fF</a:t>
            </a:r>
            <a:r>
              <a:rPr lang="en-US" sz="1800" dirty="0">
                <a:latin typeface="Courier New" panose="02070309020205020404" pitchFamily="49" charset="0"/>
                <a:cs typeface="Courier New" panose="02070309020205020404" pitchFamily="49" charset="0"/>
              </a:rPr>
              <a:t>	50 </a:t>
            </a:r>
            <a:r>
              <a:rPr lang="en-US" sz="1800" dirty="0" err="1">
                <a:latin typeface="Courier New" panose="02070309020205020404" pitchFamily="49" charset="0"/>
                <a:cs typeface="Courier New" panose="02070309020205020404" pitchFamily="49" charset="0"/>
              </a:rPr>
              <a:t>fF</a:t>
            </a:r>
            <a:r>
              <a:rPr lang="en-US" sz="1800" dirty="0">
                <a:latin typeface="Courier New" panose="02070309020205020404" pitchFamily="49" charset="0"/>
                <a:cs typeface="Courier New" panose="02070309020205020404" pitchFamily="49" charset="0"/>
              </a:rPr>
              <a:t>	57 </a:t>
            </a:r>
            <a:r>
              <a:rPr lang="en-US" sz="1800" dirty="0" err="1">
                <a:latin typeface="Courier New" panose="02070309020205020404" pitchFamily="49" charset="0"/>
                <a:cs typeface="Courier New" panose="02070309020205020404" pitchFamily="49" charset="0"/>
              </a:rPr>
              <a:t>fF</a:t>
            </a:r>
            <a:r>
              <a:rPr lang="en-US" sz="1800" dirty="0">
                <a:latin typeface="Courier New" panose="02070309020205020404" pitchFamily="49" charset="0"/>
                <a:cs typeface="Courier New" panose="02070309020205020404" pitchFamily="49" charset="0"/>
              </a:rPr>
              <a:t>	73 </a:t>
            </a:r>
            <a:r>
              <a:rPr lang="en-US" sz="1800" dirty="0" err="1">
                <a:latin typeface="Courier New" panose="02070309020205020404" pitchFamily="49" charset="0"/>
                <a:cs typeface="Courier New" panose="02070309020205020404" pitchFamily="49" charset="0"/>
              </a:rPr>
              <a:t>fF</a:t>
            </a:r>
            <a:endParaRPr lang="en-US" sz="1800" dirty="0">
              <a:latin typeface="Courier New" panose="02070309020205020404" pitchFamily="49" charset="0"/>
              <a:cs typeface="Courier New" panose="02070309020205020404" pitchFamily="49" charset="0"/>
            </a:endParaRPr>
          </a:p>
          <a:p>
            <a:pPr>
              <a:buFontTx/>
              <a:buNone/>
            </a:pPr>
            <a:r>
              <a:rPr lang="en-US" sz="1800" dirty="0">
                <a:latin typeface="Courier New" panose="02070309020205020404" pitchFamily="49" charset="0"/>
                <a:cs typeface="Courier New" panose="02070309020205020404" pitchFamily="49" charset="0"/>
              </a:rPr>
              <a:t>26 </a:t>
            </a:r>
            <a:r>
              <a:rPr lang="en-US" sz="1800" dirty="0" err="1">
                <a:latin typeface="Courier New" panose="02070309020205020404" pitchFamily="49" charset="0"/>
                <a:cs typeface="Courier New" panose="02070309020205020404" pitchFamily="49" charset="0"/>
              </a:rPr>
              <a:t>fF</a:t>
            </a:r>
            <a:r>
              <a:rPr lang="en-US" sz="1800" dirty="0">
                <a:latin typeface="Courier New" panose="02070309020205020404" pitchFamily="49" charset="0"/>
                <a:cs typeface="Courier New" panose="02070309020205020404" pitchFamily="49" charset="0"/>
              </a:rPr>
              <a:t>	42 </a:t>
            </a:r>
            <a:r>
              <a:rPr lang="en-US" sz="1800" dirty="0" err="1">
                <a:latin typeface="Courier New" panose="02070309020205020404" pitchFamily="49" charset="0"/>
                <a:cs typeface="Courier New" panose="02070309020205020404" pitchFamily="49" charset="0"/>
              </a:rPr>
              <a:t>fF</a:t>
            </a:r>
            <a:r>
              <a:rPr lang="en-US" sz="1800" dirty="0">
                <a:latin typeface="Courier New" panose="02070309020205020404" pitchFamily="49" charset="0"/>
                <a:cs typeface="Courier New" panose="02070309020205020404" pitchFamily="49" charset="0"/>
              </a:rPr>
              <a:t> 	38 </a:t>
            </a:r>
            <a:r>
              <a:rPr lang="en-US" sz="1800" dirty="0" err="1">
                <a:latin typeface="Courier New" panose="02070309020205020404" pitchFamily="49" charset="0"/>
                <a:cs typeface="Courier New" panose="02070309020205020404" pitchFamily="49" charset="0"/>
              </a:rPr>
              <a:t>fF</a:t>
            </a:r>
            <a:r>
              <a:rPr lang="en-US" sz="1800" dirty="0">
                <a:latin typeface="Courier New" panose="02070309020205020404" pitchFamily="49" charset="0"/>
                <a:cs typeface="Courier New" panose="02070309020205020404" pitchFamily="49" charset="0"/>
              </a:rPr>
              <a:t>	42 </a:t>
            </a:r>
            <a:r>
              <a:rPr lang="en-US" sz="1800" dirty="0" err="1">
                <a:latin typeface="Courier New" panose="02070309020205020404" pitchFamily="49" charset="0"/>
                <a:cs typeface="Courier New" panose="02070309020205020404" pitchFamily="49" charset="0"/>
              </a:rPr>
              <a:t>fF</a:t>
            </a:r>
            <a:r>
              <a:rPr lang="en-US" sz="1800" dirty="0">
                <a:latin typeface="Courier New" panose="02070309020205020404" pitchFamily="49" charset="0"/>
                <a:cs typeface="Courier New" panose="02070309020205020404" pitchFamily="49" charset="0"/>
              </a:rPr>
              <a:t>	29 </a:t>
            </a:r>
            <a:r>
              <a:rPr lang="en-US" sz="1800" dirty="0" err="1">
                <a:latin typeface="Courier New" panose="02070309020205020404" pitchFamily="49" charset="0"/>
                <a:cs typeface="Courier New" panose="02070309020205020404" pitchFamily="49" charset="0"/>
              </a:rPr>
              <a:t>fF</a:t>
            </a:r>
            <a:r>
              <a:rPr lang="en-US" sz="1800" dirty="0">
                <a:latin typeface="Courier New" panose="02070309020205020404" pitchFamily="49" charset="0"/>
                <a:cs typeface="Courier New" panose="02070309020205020404" pitchFamily="49" charset="0"/>
              </a:rPr>
              <a:t>	36 </a:t>
            </a:r>
            <a:r>
              <a:rPr lang="en-US" sz="1800" dirty="0" err="1">
                <a:latin typeface="Courier New" panose="02070309020205020404" pitchFamily="49" charset="0"/>
                <a:cs typeface="Courier New" panose="02070309020205020404" pitchFamily="49" charset="0"/>
              </a:rPr>
              <a:t>fF</a:t>
            </a:r>
            <a:endParaRPr lang="en-US" sz="1800" dirty="0">
              <a:latin typeface="Courier New" panose="02070309020205020404" pitchFamily="49" charset="0"/>
              <a:cs typeface="Courier New" panose="02070309020205020404" pitchFamily="49" charset="0"/>
            </a:endParaRPr>
          </a:p>
          <a:p>
            <a:pPr>
              <a:buFontTx/>
              <a:buNone/>
            </a:pPr>
            <a:r>
              <a:rPr lang="en-US" sz="1800" dirty="0">
                <a:latin typeface="Courier New" panose="02070309020205020404" pitchFamily="49" charset="0"/>
                <a:cs typeface="Courier New" panose="02070309020205020404" pitchFamily="49" charset="0"/>
              </a:rPr>
              <a:t>11 </a:t>
            </a:r>
            <a:r>
              <a:rPr lang="en-US" sz="1800" dirty="0" err="1">
                <a:latin typeface="Courier New" panose="02070309020205020404" pitchFamily="49" charset="0"/>
                <a:cs typeface="Courier New" panose="02070309020205020404" pitchFamily="49" charset="0"/>
              </a:rPr>
              <a:t>fF</a:t>
            </a:r>
            <a:r>
              <a:rPr lang="en-US" sz="1800" dirty="0">
                <a:latin typeface="Courier New" panose="02070309020205020404" pitchFamily="49" charset="0"/>
                <a:cs typeface="Courier New" panose="02070309020205020404" pitchFamily="49" charset="0"/>
              </a:rPr>
              <a:t>	40 </a:t>
            </a:r>
            <a:r>
              <a:rPr lang="en-US" sz="1800" dirty="0" err="1">
                <a:latin typeface="Courier New" panose="02070309020205020404" pitchFamily="49" charset="0"/>
                <a:cs typeface="Courier New" panose="02070309020205020404" pitchFamily="49" charset="0"/>
              </a:rPr>
              <a:t>fF</a:t>
            </a:r>
            <a:r>
              <a:rPr lang="en-US" sz="1800" dirty="0">
                <a:latin typeface="Courier New" panose="02070309020205020404" pitchFamily="49" charset="0"/>
                <a:cs typeface="Courier New" panose="02070309020205020404" pitchFamily="49" charset="0"/>
              </a:rPr>
              <a:t>	 1  </a:t>
            </a:r>
            <a:r>
              <a:rPr lang="en-US" sz="1800" dirty="0" err="1">
                <a:latin typeface="Courier New" panose="02070309020205020404" pitchFamily="49" charset="0"/>
                <a:cs typeface="Courier New" panose="02070309020205020404" pitchFamily="49" charset="0"/>
              </a:rPr>
              <a:t>LfF</a:t>
            </a:r>
            <a:r>
              <a:rPr lang="en-US" sz="1800" dirty="0">
                <a:latin typeface="Courier New" panose="02070309020205020404" pitchFamily="49" charset="0"/>
                <a:cs typeface="Courier New" panose="02070309020205020404" pitchFamily="49" charset="0"/>
              </a:rPr>
              <a:t> 2 </a:t>
            </a:r>
            <a:r>
              <a:rPr lang="en-US" sz="1800" dirty="0" err="1">
                <a:latin typeface="Courier New" panose="02070309020205020404" pitchFamily="49" charset="0"/>
                <a:cs typeface="Courier New" panose="02070309020205020404" pitchFamily="49" charset="0"/>
              </a:rPr>
              <a:t>LfF</a:t>
            </a:r>
            <a:r>
              <a:rPr lang="en-US" sz="1800" dirty="0">
                <a:latin typeface="Courier New" panose="02070309020205020404" pitchFamily="49" charset="0"/>
                <a:cs typeface="Courier New" panose="02070309020205020404" pitchFamily="49" charset="0"/>
              </a:rPr>
              <a:t>	 3 </a:t>
            </a:r>
            <a:r>
              <a:rPr lang="en-US" sz="1800" dirty="0" err="1">
                <a:latin typeface="Courier New" panose="02070309020205020404" pitchFamily="49" charset="0"/>
                <a:cs typeface="Courier New" panose="02070309020205020404" pitchFamily="49" charset="0"/>
              </a:rPr>
              <a:t>LfF</a:t>
            </a:r>
            <a:r>
              <a:rPr lang="en-US" sz="1800" dirty="0">
                <a:latin typeface="Courier New" panose="02070309020205020404" pitchFamily="49" charset="0"/>
                <a:cs typeface="Courier New" panose="02070309020205020404" pitchFamily="49" charset="0"/>
              </a:rPr>
              <a:t>	 5 </a:t>
            </a:r>
            <a:r>
              <a:rPr lang="en-US" sz="1800" dirty="0" err="1">
                <a:latin typeface="Courier New" panose="02070309020205020404" pitchFamily="49" charset="0"/>
                <a:cs typeface="Courier New" panose="02070309020205020404" pitchFamily="49" charset="0"/>
              </a:rPr>
              <a:t>LfF</a:t>
            </a:r>
            <a:endParaRPr lang="en-US" sz="1800" dirty="0">
              <a:latin typeface="Courier New" panose="02070309020205020404" pitchFamily="49" charset="0"/>
              <a:cs typeface="Courier New" panose="02070309020205020404" pitchFamily="49" charset="0"/>
            </a:endParaRPr>
          </a:p>
          <a:p>
            <a:pPr>
              <a:buFontTx/>
              <a:buNone/>
            </a:pPr>
            <a:r>
              <a:rPr lang="en-US" sz="1800" dirty="0">
                <a:latin typeface="Courier New" panose="02070309020205020404" pitchFamily="49" charset="0"/>
                <a:cs typeface="Courier New" panose="02070309020205020404" pitchFamily="49" charset="0"/>
              </a:rPr>
              <a:t> 6 </a:t>
            </a:r>
            <a:r>
              <a:rPr lang="en-US" sz="1800" dirty="0" err="1">
                <a:latin typeface="Courier New" panose="02070309020205020404" pitchFamily="49" charset="0"/>
                <a:cs typeface="Courier New" panose="02070309020205020404" pitchFamily="49" charset="0"/>
              </a:rPr>
              <a:t>LfF</a:t>
            </a:r>
            <a:r>
              <a:rPr lang="en-US" sz="1800" dirty="0">
                <a:latin typeface="Courier New" panose="02070309020205020404" pitchFamily="49" charset="0"/>
                <a:cs typeface="Courier New" panose="02070309020205020404" pitchFamily="49" charset="0"/>
              </a:rPr>
              <a:t>	 9 </a:t>
            </a:r>
            <a:r>
              <a:rPr lang="en-US" sz="1800" dirty="0" err="1">
                <a:latin typeface="Courier New" panose="02070309020205020404" pitchFamily="49" charset="0"/>
                <a:cs typeface="Courier New" panose="02070309020205020404" pitchFamily="49" charset="0"/>
              </a:rPr>
              <a:t>LfF</a:t>
            </a:r>
            <a:r>
              <a:rPr lang="en-US" sz="1800" dirty="0">
                <a:latin typeface="Courier New" panose="02070309020205020404" pitchFamily="49" charset="0"/>
                <a:cs typeface="Courier New" panose="02070309020205020404" pitchFamily="49" charset="0"/>
              </a:rPr>
              <a:t>	 7 </a:t>
            </a:r>
            <a:r>
              <a:rPr lang="en-US" sz="1800" dirty="0" err="1">
                <a:latin typeface="Courier New" panose="02070309020205020404" pitchFamily="49" charset="0"/>
                <a:cs typeface="Courier New" panose="02070309020205020404" pitchFamily="49" charset="0"/>
              </a:rPr>
              <a:t>LfF</a:t>
            </a:r>
            <a:r>
              <a:rPr lang="en-US" sz="1800" dirty="0">
                <a:latin typeface="Courier New" panose="02070309020205020404" pitchFamily="49" charset="0"/>
                <a:cs typeface="Courier New" panose="02070309020205020404" pitchFamily="49" charset="0"/>
              </a:rPr>
              <a:t>	22 </a:t>
            </a:r>
            <a:r>
              <a:rPr lang="en-US" sz="1800" dirty="0" err="1">
                <a:latin typeface="Courier New" panose="02070309020205020404" pitchFamily="49" charset="0"/>
                <a:cs typeface="Courier New" panose="02070309020205020404" pitchFamily="49" charset="0"/>
              </a:rPr>
              <a:t>LfF</a:t>
            </a:r>
            <a:r>
              <a:rPr lang="en-US" sz="1800" dirty="0">
                <a:latin typeface="Courier New" panose="02070309020205020404" pitchFamily="49" charset="0"/>
                <a:cs typeface="Courier New" panose="02070309020205020404" pitchFamily="49" charset="0"/>
              </a:rPr>
              <a:t>	 5 </a:t>
            </a:r>
            <a:r>
              <a:rPr lang="en-US" sz="1800" dirty="0" err="1">
                <a:latin typeface="Courier New" panose="02070309020205020404" pitchFamily="49" charset="0"/>
                <a:cs typeface="Courier New" panose="02070309020205020404" pitchFamily="49" charset="0"/>
              </a:rPr>
              <a:t>LfF</a:t>
            </a:r>
            <a:r>
              <a:rPr lang="en-US" sz="1800" dirty="0">
                <a:latin typeface="Courier New" panose="02070309020205020404" pitchFamily="49" charset="0"/>
                <a:cs typeface="Courier New" panose="02070309020205020404" pitchFamily="49" charset="0"/>
              </a:rPr>
              <a:t>	 6 </a:t>
            </a:r>
            <a:r>
              <a:rPr lang="en-US" sz="1800" dirty="0" err="1">
                <a:latin typeface="Courier New" panose="02070309020205020404" pitchFamily="49" charset="0"/>
                <a:cs typeface="Courier New" panose="02070309020205020404" pitchFamily="49" charset="0"/>
              </a:rPr>
              <a:t>LfF</a:t>
            </a:r>
            <a:endParaRPr lang="en-US" sz="1800" dirty="0">
              <a:latin typeface="Courier New" panose="02070309020205020404" pitchFamily="49" charset="0"/>
              <a:cs typeface="Courier New" panose="02070309020205020404" pitchFamily="49" charset="0"/>
            </a:endParaRPr>
          </a:p>
          <a:p>
            <a:pPr>
              <a:buFontTx/>
              <a:buNone/>
            </a:pPr>
            <a:r>
              <a:rPr lang="en-US" sz="1800" dirty="0">
                <a:latin typeface="Courier New" panose="02070309020205020404" pitchFamily="49" charset="0"/>
                <a:cs typeface="Courier New" panose="02070309020205020404" pitchFamily="49" charset="0"/>
              </a:rPr>
              <a:t>10 </a:t>
            </a:r>
            <a:r>
              <a:rPr lang="en-US" sz="1800" dirty="0" err="1">
                <a:latin typeface="Courier New" panose="02070309020205020404" pitchFamily="49" charset="0"/>
                <a:cs typeface="Courier New" panose="02070309020205020404" pitchFamily="49" charset="0"/>
              </a:rPr>
              <a:t>LfF</a:t>
            </a:r>
            <a:r>
              <a:rPr lang="en-US" sz="1800" dirty="0">
                <a:latin typeface="Courier New" panose="02070309020205020404" pitchFamily="49" charset="0"/>
                <a:cs typeface="Courier New" panose="02070309020205020404" pitchFamily="49" charset="0"/>
              </a:rPr>
              <a:t>	17 </a:t>
            </a:r>
            <a:r>
              <a:rPr lang="en-US" sz="1800" dirty="0" err="1">
                <a:latin typeface="Courier New" panose="02070309020205020404" pitchFamily="49" charset="0"/>
                <a:cs typeface="Courier New" panose="02070309020205020404" pitchFamily="49" charset="0"/>
              </a:rPr>
              <a:t>LfF</a:t>
            </a:r>
            <a:r>
              <a:rPr lang="en-US" sz="1800" dirty="0">
                <a:latin typeface="Courier New" panose="02070309020205020404" pitchFamily="49" charset="0"/>
                <a:cs typeface="Courier New" panose="02070309020205020404" pitchFamily="49" charset="0"/>
              </a:rPr>
              <a:t>	 5 </a:t>
            </a:r>
            <a:r>
              <a:rPr lang="en-US" sz="1800" dirty="0" err="1">
                <a:latin typeface="Courier New" panose="02070309020205020404" pitchFamily="49" charset="0"/>
                <a:cs typeface="Courier New" panose="02070309020205020404" pitchFamily="49" charset="0"/>
              </a:rPr>
              <a:t>LfF</a:t>
            </a:r>
            <a:r>
              <a:rPr lang="en-US" sz="1800" dirty="0">
                <a:latin typeface="Courier New" panose="02070309020205020404" pitchFamily="49" charset="0"/>
                <a:cs typeface="Courier New" panose="02070309020205020404" pitchFamily="49" charset="0"/>
              </a:rPr>
              <a:t>	14 </a:t>
            </a:r>
            <a:r>
              <a:rPr lang="en-US" sz="1800" dirty="0" err="1">
                <a:latin typeface="Courier New" panose="02070309020205020404" pitchFamily="49" charset="0"/>
                <a:cs typeface="Courier New" panose="02070309020205020404" pitchFamily="49" charset="0"/>
              </a:rPr>
              <a:t>LfF</a:t>
            </a:r>
            <a:r>
              <a:rPr lang="en-US" sz="1800" dirty="0">
                <a:latin typeface="Courier New" panose="02070309020205020404" pitchFamily="49" charset="0"/>
                <a:cs typeface="Courier New" panose="02070309020205020404" pitchFamily="49" charset="0"/>
              </a:rPr>
              <a:t>	 5 </a:t>
            </a:r>
            <a:r>
              <a:rPr lang="en-US" sz="1800" dirty="0" err="1">
                <a:latin typeface="Courier New" panose="02070309020205020404" pitchFamily="49" charset="0"/>
                <a:cs typeface="Courier New" panose="02070309020205020404" pitchFamily="49" charset="0"/>
              </a:rPr>
              <a:t>LfF</a:t>
            </a:r>
            <a:r>
              <a:rPr lang="en-US" sz="1800" dirty="0">
                <a:latin typeface="Courier New" panose="02070309020205020404" pitchFamily="49" charset="0"/>
                <a:cs typeface="Courier New" panose="02070309020205020404" pitchFamily="49" charset="0"/>
              </a:rPr>
              <a:t>	 7 </a:t>
            </a:r>
            <a:r>
              <a:rPr lang="en-US" sz="1800" dirty="0" err="1">
                <a:latin typeface="Courier New" panose="02070309020205020404" pitchFamily="49" charset="0"/>
                <a:cs typeface="Courier New" panose="02070309020205020404" pitchFamily="49" charset="0"/>
              </a:rPr>
              <a:t>LfF</a:t>
            </a:r>
            <a:endParaRPr lang="en-US" sz="1800" dirty="0">
              <a:latin typeface="Courier New" panose="02070309020205020404" pitchFamily="49" charset="0"/>
              <a:cs typeface="Courier New" panose="02070309020205020404" pitchFamily="49" charset="0"/>
            </a:endParaRPr>
          </a:p>
          <a:p>
            <a:pPr>
              <a:buFontTx/>
              <a:buNone/>
            </a:pPr>
            <a:r>
              <a:rPr lang="en-US" sz="1800" dirty="0">
                <a:latin typeface="Courier New" panose="02070309020205020404" pitchFamily="49" charset="0"/>
                <a:cs typeface="Courier New" panose="02070309020205020404" pitchFamily="49" charset="0"/>
              </a:rPr>
              <a:t>;</a:t>
            </a:r>
            <a:endParaRPr lang="en-US" sz="1800" dirty="0"/>
          </a:p>
        </p:txBody>
      </p:sp>
      <p:sp>
        <p:nvSpPr>
          <p:cNvPr id="2662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0EF7D21-84F2-472E-890D-22AC00737899}" type="slidenum">
              <a:rPr lang="en-US"/>
              <a:pPr eaLnBrk="1" hangingPunct="1"/>
              <a:t>31</a:t>
            </a:fld>
            <a:endParaRPr lang="en-US"/>
          </a:p>
        </p:txBody>
      </p:sp>
    </p:spTree>
    <p:extLst>
      <p:ext uri="{BB962C8B-B14F-4D97-AF65-F5344CB8AC3E}">
        <p14:creationId xmlns:p14="http://schemas.microsoft.com/office/powerpoint/2010/main" val="20093676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6"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CEB4E38-18AE-4E82-B572-3543DA5F323D}" type="slidenum">
              <a:rPr lang="en-US"/>
              <a:pPr eaLnBrk="1" hangingPunct="1"/>
              <a:t>32</a:t>
            </a:fld>
            <a:endParaRPr lang="en-US"/>
          </a:p>
        </p:txBody>
      </p:sp>
      <p:sp>
        <p:nvSpPr>
          <p:cNvPr id="3077"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3078"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graphicFrame>
        <p:nvGraphicFramePr>
          <p:cNvPr id="3074" name="Object 1"/>
          <p:cNvGraphicFramePr>
            <a:graphicFrameLocks noChangeAspect="1"/>
          </p:cNvGraphicFramePr>
          <p:nvPr/>
        </p:nvGraphicFramePr>
        <p:xfrm>
          <a:off x="0" y="0"/>
          <a:ext cx="9296400" cy="1463675"/>
        </p:xfrm>
        <a:graphic>
          <a:graphicData uri="http://schemas.openxmlformats.org/presentationml/2006/ole">
            <mc:AlternateContent xmlns:mc="http://schemas.openxmlformats.org/markup-compatibility/2006">
              <mc:Choice xmlns:v="urn:schemas-microsoft-com:vml" Requires="v">
                <p:oleObj spid="_x0000_s129054" name="Picture" r:id="rId4" imgW="5021580" imgH="792480" progId="Word.Picture.8">
                  <p:embed/>
                </p:oleObj>
              </mc:Choice>
              <mc:Fallback>
                <p:oleObj name="Picture" r:id="rId4" imgW="5021580" imgH="792480" progId="Word.Picture.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296400" cy="1463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 name="Picture 1">
            <a:extLst>
              <a:ext uri="{FF2B5EF4-FFF2-40B4-BE49-F238E27FC236}">
                <a16:creationId xmlns:a16="http://schemas.microsoft.com/office/drawing/2014/main" id="{178C5435-1DAD-436D-BD47-C51CF94FFA44}"/>
              </a:ext>
            </a:extLst>
          </p:cNvPr>
          <p:cNvPicPr>
            <a:picLocks noChangeAspect="1"/>
          </p:cNvPicPr>
          <p:nvPr/>
        </p:nvPicPr>
        <p:blipFill>
          <a:blip r:embed="rId6"/>
          <a:stretch>
            <a:fillRect/>
          </a:stretch>
        </p:blipFill>
        <p:spPr>
          <a:xfrm>
            <a:off x="2818486" y="1706741"/>
            <a:ext cx="3887114" cy="2495221"/>
          </a:xfrm>
          <a:prstGeom prst="rect">
            <a:avLst/>
          </a:prstGeom>
        </p:spPr>
      </p:pic>
      <p:pic>
        <p:nvPicPr>
          <p:cNvPr id="3" name="Picture 2">
            <a:extLst>
              <a:ext uri="{FF2B5EF4-FFF2-40B4-BE49-F238E27FC236}">
                <a16:creationId xmlns:a16="http://schemas.microsoft.com/office/drawing/2014/main" id="{2611084E-D718-4B29-9022-A2B7EF5D5E75}"/>
              </a:ext>
            </a:extLst>
          </p:cNvPr>
          <p:cNvPicPr>
            <a:picLocks noChangeAspect="1"/>
          </p:cNvPicPr>
          <p:nvPr/>
        </p:nvPicPr>
        <p:blipFill>
          <a:blip r:embed="rId7"/>
          <a:stretch>
            <a:fillRect/>
          </a:stretch>
        </p:blipFill>
        <p:spPr>
          <a:xfrm>
            <a:off x="3006698" y="4235624"/>
            <a:ext cx="3698901" cy="2374403"/>
          </a:xfrm>
          <a:prstGeom prst="rect">
            <a:avLst/>
          </a:prstGeom>
        </p:spPr>
      </p:pic>
    </p:spTree>
    <p:extLst>
      <p:ext uri="{BB962C8B-B14F-4D97-AF65-F5344CB8AC3E}">
        <p14:creationId xmlns:p14="http://schemas.microsoft.com/office/powerpoint/2010/main" val="3986898125"/>
      </p:ext>
    </p:extLst>
  </p:cSld>
  <p:clrMapOvr>
    <a:masterClrMapping/>
  </p:clrMapOvr>
  <p:transition>
    <p:zoom dir="in"/>
  </p:transition>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362F3C0-6339-4B52-844E-17D8F5E213F7}" type="slidenum">
              <a:rPr lang="en-US"/>
              <a:pPr eaLnBrk="1" hangingPunct="1"/>
              <a:t>33</a:t>
            </a:fld>
            <a:endParaRPr lang="en-US"/>
          </a:p>
        </p:txBody>
      </p:sp>
      <p:sp>
        <p:nvSpPr>
          <p:cNvPr id="4100" name="Rectangle 2"/>
          <p:cNvSpPr>
            <a:spLocks noGrp="1" noChangeArrowheads="1"/>
          </p:cNvSpPr>
          <p:nvPr>
            <p:ph type="title"/>
          </p:nvPr>
        </p:nvSpPr>
        <p:spPr>
          <a:xfrm>
            <a:off x="685800" y="152400"/>
            <a:ext cx="7772400" cy="1143000"/>
          </a:xfrm>
        </p:spPr>
        <p:txBody>
          <a:bodyPr/>
          <a:lstStyle/>
          <a:p>
            <a:pPr eaLnBrk="1" hangingPunct="1"/>
            <a:r>
              <a:rPr lang="en-US" b="1">
                <a:latin typeface="Arial Unicode MS" panose="020B0604020202020204" pitchFamily="34" charset="-128"/>
              </a:rPr>
              <a:t>Logarithm</a:t>
            </a:r>
            <a:br>
              <a:rPr lang="en-US" b="1">
                <a:latin typeface="Arial Unicode MS" panose="020B0604020202020204" pitchFamily="34" charset="-128"/>
              </a:rPr>
            </a:br>
            <a:endParaRPr lang="en-US" b="1">
              <a:latin typeface="Arial Unicode MS" panose="020B0604020202020204" pitchFamily="34" charset="-128"/>
            </a:endParaRPr>
          </a:p>
        </p:txBody>
      </p:sp>
      <p:sp>
        <p:nvSpPr>
          <p:cNvPr id="4101"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pic>
        <p:nvPicPr>
          <p:cNvPr id="2" name="Picture 1">
            <a:extLst>
              <a:ext uri="{FF2B5EF4-FFF2-40B4-BE49-F238E27FC236}">
                <a16:creationId xmlns:a16="http://schemas.microsoft.com/office/drawing/2014/main" id="{65DD16A9-F4B3-4F7B-9F24-8827C7A25ECF}"/>
              </a:ext>
            </a:extLst>
          </p:cNvPr>
          <p:cNvPicPr>
            <a:picLocks noChangeAspect="1"/>
          </p:cNvPicPr>
          <p:nvPr/>
        </p:nvPicPr>
        <p:blipFill>
          <a:blip r:embed="rId3"/>
          <a:stretch>
            <a:fillRect/>
          </a:stretch>
        </p:blipFill>
        <p:spPr>
          <a:xfrm>
            <a:off x="2391048" y="720564"/>
            <a:ext cx="4619352" cy="2965261"/>
          </a:xfrm>
          <a:prstGeom prst="rect">
            <a:avLst/>
          </a:prstGeom>
        </p:spPr>
      </p:pic>
      <p:pic>
        <p:nvPicPr>
          <p:cNvPr id="3" name="Picture 2">
            <a:extLst>
              <a:ext uri="{FF2B5EF4-FFF2-40B4-BE49-F238E27FC236}">
                <a16:creationId xmlns:a16="http://schemas.microsoft.com/office/drawing/2014/main" id="{745864DC-5AF9-41FE-9BF1-A82B8F954EB9}"/>
              </a:ext>
            </a:extLst>
          </p:cNvPr>
          <p:cNvPicPr>
            <a:picLocks noChangeAspect="1"/>
          </p:cNvPicPr>
          <p:nvPr/>
        </p:nvPicPr>
        <p:blipFill>
          <a:blip r:embed="rId4"/>
          <a:stretch>
            <a:fillRect/>
          </a:stretch>
        </p:blipFill>
        <p:spPr>
          <a:xfrm>
            <a:off x="2536655" y="3670649"/>
            <a:ext cx="4722424" cy="3031425"/>
          </a:xfrm>
          <a:prstGeom prst="rect">
            <a:avLst/>
          </a:prstGeom>
        </p:spPr>
      </p:pic>
    </p:spTree>
    <p:extLst>
      <p:ext uri="{BB962C8B-B14F-4D97-AF65-F5344CB8AC3E}">
        <p14:creationId xmlns:p14="http://schemas.microsoft.com/office/powerpoint/2010/main" val="3339731476"/>
      </p:ext>
    </p:extLst>
  </p:cSld>
  <p:clrMapOvr>
    <a:masterClrMapping/>
  </p:clrMapOvr>
  <p:transition>
    <p:zoom dir="in"/>
  </p:transition>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538ABAD-77E4-4D8E-BD84-BCC87759DAE9}" type="slidenum">
              <a:rPr lang="en-US"/>
              <a:pPr eaLnBrk="1" hangingPunct="1"/>
              <a:t>34</a:t>
            </a:fld>
            <a:endParaRPr lang="en-US"/>
          </a:p>
        </p:txBody>
      </p:sp>
      <p:sp>
        <p:nvSpPr>
          <p:cNvPr id="5124" name="Rectangle 2"/>
          <p:cNvSpPr>
            <a:spLocks noGrp="1" noChangeArrowheads="1"/>
          </p:cNvSpPr>
          <p:nvPr>
            <p:ph type="title"/>
          </p:nvPr>
        </p:nvSpPr>
        <p:spPr>
          <a:xfrm>
            <a:off x="685800" y="152400"/>
            <a:ext cx="7772400" cy="1143000"/>
          </a:xfrm>
        </p:spPr>
        <p:txBody>
          <a:bodyPr/>
          <a:lstStyle/>
          <a:p>
            <a:pPr eaLnBrk="1" hangingPunct="1"/>
            <a:r>
              <a:rPr lang="en-US" b="1">
                <a:latin typeface="Arial Unicode MS" panose="020B0604020202020204" pitchFamily="34" charset="-128"/>
              </a:rPr>
              <a:t>Square Root</a:t>
            </a:r>
            <a:br>
              <a:rPr lang="en-US" b="1">
                <a:latin typeface="Arial Unicode MS" panose="020B0604020202020204" pitchFamily="34" charset="-128"/>
              </a:rPr>
            </a:br>
            <a:endParaRPr lang="en-US" b="1">
              <a:latin typeface="Arial Unicode MS" panose="020B0604020202020204" pitchFamily="34" charset="-128"/>
            </a:endParaRPr>
          </a:p>
        </p:txBody>
      </p:sp>
      <p:sp>
        <p:nvSpPr>
          <p:cNvPr id="5125"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8" name="Rectangle 3"/>
          <p:cNvSpPr txBox="1">
            <a:spLocks noChangeArrowheads="1"/>
          </p:cNvSpPr>
          <p:nvPr/>
        </p:nvSpPr>
        <p:spPr bwMode="auto">
          <a:xfrm>
            <a:off x="0" y="3124200"/>
            <a:ext cx="11493500" cy="3540125"/>
          </a:xfrm>
          <a:prstGeom prst="rect">
            <a:avLst/>
          </a:prstGeom>
          <a:noFill/>
          <a:ln w="9525" cap="flat">
            <a:noFill/>
            <a:miter lim="800000"/>
            <a:headEnd/>
            <a:tailEnd/>
          </a:ln>
        </p:spPr>
        <p:txBody>
          <a:bodyPr vert="horz" wrap="square" lIns="91440" tIns="45720" rIns="91440" bIns="45720" numCol="1" anchor="ctr" anchorCtr="0" compatLnSpc="1">
            <a:prstTxWarp prst="textNoShape">
              <a:avLst/>
            </a:prstTxWarp>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spcBef>
                <a:spcPct val="0"/>
              </a:spcBef>
              <a:buFontTx/>
              <a:buNone/>
              <a:defRPr/>
            </a:pPr>
            <a:r>
              <a:rPr lang="en-US" sz="800" kern="0" dirty="0">
                <a:latin typeface="SAS Monospace" pitchFamily="49" charset="0"/>
                <a:ea typeface="Times New Roman" pitchFamily="18" charset="0"/>
              </a:rPr>
              <a:t>                  </a:t>
            </a:r>
          </a:p>
          <a:p>
            <a:pPr marL="0" indent="0">
              <a:spcBef>
                <a:spcPct val="0"/>
              </a:spcBef>
              <a:buFontTx/>
              <a:buNone/>
              <a:defRPr/>
            </a:pPr>
            <a:endParaRPr lang="en-US" sz="800" kern="0" dirty="0">
              <a:latin typeface="SAS Monospace" pitchFamily="49" charset="0"/>
              <a:ea typeface="Times New Roman" pitchFamily="18" charset="0"/>
            </a:endParaRPr>
          </a:p>
          <a:p>
            <a:pPr marL="0" indent="0">
              <a:spcBef>
                <a:spcPct val="0"/>
              </a:spcBef>
              <a:buFontTx/>
              <a:buNone/>
              <a:defRPr/>
            </a:pPr>
            <a:endParaRPr lang="en-US" sz="800" kern="0" dirty="0">
              <a:latin typeface="SAS Monospace" pitchFamily="49" charset="0"/>
              <a:ea typeface="Times New Roman" pitchFamily="18" charset="0"/>
            </a:endParaRPr>
          </a:p>
          <a:p>
            <a:pPr marL="0" indent="0">
              <a:spcBef>
                <a:spcPct val="0"/>
              </a:spcBef>
              <a:buFontTx/>
              <a:buNone/>
              <a:defRPr/>
            </a:pPr>
            <a:endParaRPr lang="en-US" sz="800" kern="0" dirty="0">
              <a:latin typeface="SAS Monospace" pitchFamily="49" charset="0"/>
              <a:ea typeface="Times New Roman" pitchFamily="18" charset="0"/>
            </a:endParaRPr>
          </a:p>
          <a:p>
            <a:pPr marL="0" indent="0">
              <a:spcBef>
                <a:spcPct val="0"/>
              </a:spcBef>
              <a:buFontTx/>
              <a:buNone/>
              <a:defRPr/>
            </a:pPr>
            <a:endParaRPr lang="en-US" sz="800" kern="0" dirty="0">
              <a:latin typeface="SAS Monospace" pitchFamily="49" charset="0"/>
              <a:ea typeface="Times New Roman" pitchFamily="18" charset="0"/>
            </a:endParaRPr>
          </a:p>
          <a:p>
            <a:pPr marL="0" indent="0">
              <a:spcBef>
                <a:spcPct val="0"/>
              </a:spcBef>
              <a:buFontTx/>
              <a:buNone/>
              <a:defRPr/>
            </a:pPr>
            <a:endParaRPr lang="en-US" sz="800" kern="0" dirty="0">
              <a:latin typeface="SAS Monospace" pitchFamily="49" charset="0"/>
              <a:ea typeface="Times New Roman" pitchFamily="18" charset="0"/>
            </a:endParaRPr>
          </a:p>
          <a:p>
            <a:pPr marL="0" indent="0">
              <a:spcBef>
                <a:spcPct val="0"/>
              </a:spcBef>
              <a:buFontTx/>
              <a:buNone/>
              <a:defRPr/>
            </a:pPr>
            <a:endParaRPr lang="en-US" sz="800" kern="0" dirty="0">
              <a:latin typeface="SAS Monospace" pitchFamily="49" charset="0"/>
              <a:ea typeface="Times New Roman" pitchFamily="18" charset="0"/>
            </a:endParaRPr>
          </a:p>
          <a:p>
            <a:pPr>
              <a:buFontTx/>
              <a:buNone/>
              <a:defRPr/>
            </a:pPr>
            <a:r>
              <a:rPr lang="en-US" sz="2000" kern="0" dirty="0">
                <a:latin typeface="SAS Monospace" pitchFamily="49" charset="0"/>
              </a:rPr>
              <a:t> </a:t>
            </a:r>
          </a:p>
          <a:p>
            <a:pPr>
              <a:buFontTx/>
              <a:buNone/>
              <a:defRPr/>
            </a:pPr>
            <a:r>
              <a:rPr lang="en-US" sz="2000" kern="0" dirty="0">
                <a:latin typeface="SAS Monospace" pitchFamily="49" charset="0"/>
              </a:rPr>
              <a:t>Dependent Variable: sqrt(Coverage)</a:t>
            </a:r>
          </a:p>
          <a:p>
            <a:pPr>
              <a:buFontTx/>
              <a:buNone/>
              <a:defRPr/>
            </a:pPr>
            <a:r>
              <a:rPr lang="en-US" sz="2000" kern="0" dirty="0">
                <a:latin typeface="SAS Monospace" pitchFamily="49" charset="0"/>
              </a:rPr>
              <a:t>               Sum of</a:t>
            </a:r>
          </a:p>
          <a:p>
            <a:pPr>
              <a:buFontTx/>
              <a:buNone/>
              <a:defRPr/>
            </a:pPr>
            <a:r>
              <a:rPr lang="en-US" sz="2000" kern="0" dirty="0">
                <a:latin typeface="SAS Monospace" pitchFamily="49" charset="0"/>
              </a:rPr>
              <a:t>Source   DF    Squares     Mean Square  F Value    </a:t>
            </a:r>
            <a:r>
              <a:rPr lang="en-US" sz="2000" kern="0" dirty="0" err="1">
                <a:latin typeface="SAS Monospace" pitchFamily="49" charset="0"/>
              </a:rPr>
              <a:t>Pr</a:t>
            </a:r>
            <a:r>
              <a:rPr lang="en-US" sz="2000" kern="0" dirty="0">
                <a:latin typeface="SAS Monospace" pitchFamily="49" charset="0"/>
              </a:rPr>
              <a:t> &gt; F</a:t>
            </a:r>
          </a:p>
          <a:p>
            <a:pPr>
              <a:buFontTx/>
              <a:buNone/>
              <a:defRPr/>
            </a:pPr>
            <a:r>
              <a:rPr lang="en-US" sz="2000" kern="0" dirty="0">
                <a:latin typeface="SAS Monospace" pitchFamily="49" charset="0"/>
              </a:rPr>
              <a:t>Model     5  225.4801794  45.0960359      16.89    &lt;.0001</a:t>
            </a:r>
          </a:p>
          <a:p>
            <a:pPr>
              <a:buFontTx/>
              <a:buNone/>
              <a:defRPr/>
            </a:pPr>
            <a:r>
              <a:rPr lang="en-US" sz="2000" kern="0" dirty="0">
                <a:latin typeface="SAS Monospace" pitchFamily="49" charset="0"/>
              </a:rPr>
              <a:t>Error    90  240.3319351   2.6703548</a:t>
            </a:r>
          </a:p>
          <a:p>
            <a:pPr>
              <a:buFontTx/>
              <a:buNone/>
              <a:defRPr/>
            </a:pPr>
            <a:r>
              <a:rPr lang="en-US" sz="2000" kern="0" dirty="0" err="1">
                <a:latin typeface="SAS Monospace" pitchFamily="49" charset="0"/>
              </a:rPr>
              <a:t>CTotal</a:t>
            </a:r>
            <a:r>
              <a:rPr lang="en-US" sz="2000" kern="0" dirty="0">
                <a:latin typeface="SAS Monospace" pitchFamily="49" charset="0"/>
              </a:rPr>
              <a:t>   95  465.8121145</a:t>
            </a:r>
          </a:p>
        </p:txBody>
      </p:sp>
      <p:pic>
        <p:nvPicPr>
          <p:cNvPr id="2" name="Picture 1">
            <a:extLst>
              <a:ext uri="{FF2B5EF4-FFF2-40B4-BE49-F238E27FC236}">
                <a16:creationId xmlns:a16="http://schemas.microsoft.com/office/drawing/2014/main" id="{B2479777-9095-4FF9-B4C4-EE7CD6E6E7A4}"/>
              </a:ext>
            </a:extLst>
          </p:cNvPr>
          <p:cNvPicPr>
            <a:picLocks noChangeAspect="1"/>
          </p:cNvPicPr>
          <p:nvPr/>
        </p:nvPicPr>
        <p:blipFill>
          <a:blip r:embed="rId3"/>
          <a:stretch>
            <a:fillRect/>
          </a:stretch>
        </p:blipFill>
        <p:spPr>
          <a:xfrm>
            <a:off x="215900" y="1004888"/>
            <a:ext cx="3970199" cy="2548556"/>
          </a:xfrm>
          <a:prstGeom prst="rect">
            <a:avLst/>
          </a:prstGeom>
        </p:spPr>
      </p:pic>
      <p:pic>
        <p:nvPicPr>
          <p:cNvPr id="3" name="Picture 2">
            <a:extLst>
              <a:ext uri="{FF2B5EF4-FFF2-40B4-BE49-F238E27FC236}">
                <a16:creationId xmlns:a16="http://schemas.microsoft.com/office/drawing/2014/main" id="{EB5F5F4F-9868-46F3-9249-722410B80BF2}"/>
              </a:ext>
            </a:extLst>
          </p:cNvPr>
          <p:cNvPicPr>
            <a:picLocks noChangeAspect="1"/>
          </p:cNvPicPr>
          <p:nvPr/>
        </p:nvPicPr>
        <p:blipFill>
          <a:blip r:embed="rId4"/>
          <a:stretch>
            <a:fillRect/>
          </a:stretch>
        </p:blipFill>
        <p:spPr>
          <a:xfrm>
            <a:off x="4160699" y="879166"/>
            <a:ext cx="4361905" cy="2800000"/>
          </a:xfrm>
          <a:prstGeom prst="rect">
            <a:avLst/>
          </a:prstGeom>
        </p:spPr>
      </p:pic>
    </p:spTree>
    <p:extLst>
      <p:ext uri="{BB962C8B-B14F-4D97-AF65-F5344CB8AC3E}">
        <p14:creationId xmlns:p14="http://schemas.microsoft.com/office/powerpoint/2010/main" val="4070212986"/>
      </p:ext>
    </p:extLst>
  </p:cSld>
  <p:clrMapOvr>
    <a:masterClrMapping/>
  </p:clrMapOvr>
  <p:transition>
    <p:zoom dir="in"/>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F4409-B835-4E48-96DE-E3870FACE076}"/>
              </a:ext>
            </a:extLst>
          </p:cNvPr>
          <p:cNvSpPr>
            <a:spLocks noGrp="1"/>
          </p:cNvSpPr>
          <p:nvPr>
            <p:ph type="title"/>
          </p:nvPr>
        </p:nvSpPr>
        <p:spPr/>
        <p:txBody>
          <a:bodyPr/>
          <a:lstStyle/>
          <a:p>
            <a:r>
              <a:rPr lang="en-US" dirty="0"/>
              <a:t>Square root</a:t>
            </a:r>
          </a:p>
        </p:txBody>
      </p:sp>
      <p:sp>
        <p:nvSpPr>
          <p:cNvPr id="3" name="Content Placeholder 2">
            <a:extLst>
              <a:ext uri="{FF2B5EF4-FFF2-40B4-BE49-F238E27FC236}">
                <a16:creationId xmlns:a16="http://schemas.microsoft.com/office/drawing/2014/main" id="{3CDA0295-8F1C-4964-ACEA-72AC9B61CDCC}"/>
              </a:ext>
            </a:extLst>
          </p:cNvPr>
          <p:cNvSpPr>
            <a:spLocks noGrp="1"/>
          </p:cNvSpPr>
          <p:nvPr>
            <p:ph idx="1"/>
          </p:nvPr>
        </p:nvSpPr>
        <p:spPr/>
        <p:txBody>
          <a:bodyPr/>
          <a:lstStyle/>
          <a:p>
            <a:r>
              <a:rPr lang="en-US" dirty="0"/>
              <a:t>Multiple Comparisons (Tukey)</a:t>
            </a:r>
          </a:p>
          <a:p>
            <a:pPr marL="0" indent="0">
              <a:buNone/>
            </a:pPr>
            <a:endParaRPr lang="en-US" dirty="0"/>
          </a:p>
          <a:p>
            <a:pPr marL="0" indent="0" algn="ctr">
              <a:buNone/>
            </a:pPr>
            <a:r>
              <a:rPr lang="en-US" dirty="0" err="1"/>
              <a:t>LfF</a:t>
            </a:r>
            <a:r>
              <a:rPr lang="en-US" dirty="0"/>
              <a:t>	</a:t>
            </a:r>
            <a:r>
              <a:rPr lang="en-US" dirty="0" err="1"/>
              <a:t>Lf</a:t>
            </a:r>
            <a:r>
              <a:rPr lang="en-US" dirty="0"/>
              <a:t>	L	</a:t>
            </a:r>
            <a:r>
              <a:rPr lang="en-US" dirty="0" err="1"/>
              <a:t>fF</a:t>
            </a:r>
            <a:r>
              <a:rPr lang="en-US" dirty="0"/>
              <a:t>	f	N</a:t>
            </a:r>
          </a:p>
        </p:txBody>
      </p:sp>
      <p:sp>
        <p:nvSpPr>
          <p:cNvPr id="4" name="Slide Number Placeholder 3">
            <a:extLst>
              <a:ext uri="{FF2B5EF4-FFF2-40B4-BE49-F238E27FC236}">
                <a16:creationId xmlns:a16="http://schemas.microsoft.com/office/drawing/2014/main" id="{870E92EA-594A-4329-82D6-D21A1C180B26}"/>
              </a:ext>
            </a:extLst>
          </p:cNvPr>
          <p:cNvSpPr>
            <a:spLocks noGrp="1"/>
          </p:cNvSpPr>
          <p:nvPr>
            <p:ph type="sldNum" sz="quarter" idx="11"/>
          </p:nvPr>
        </p:nvSpPr>
        <p:spPr/>
        <p:txBody>
          <a:bodyPr/>
          <a:lstStyle/>
          <a:p>
            <a:fld id="{84BD8367-0E6F-4E63-811C-4D0CC46762D5}" type="slidenum">
              <a:rPr lang="en-US" smtClean="0"/>
              <a:pPr/>
              <a:t>35</a:t>
            </a:fld>
            <a:endParaRPr lang="en-US"/>
          </a:p>
        </p:txBody>
      </p:sp>
    </p:spTree>
    <p:extLst>
      <p:ext uri="{BB962C8B-B14F-4D97-AF65-F5344CB8AC3E}">
        <p14:creationId xmlns:p14="http://schemas.microsoft.com/office/powerpoint/2010/main" val="4077291344"/>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362F3C0-6339-4B52-844E-17D8F5E213F7}" type="slidenum">
              <a:rPr lang="en-US"/>
              <a:pPr eaLnBrk="1" hangingPunct="1"/>
              <a:t>36</a:t>
            </a:fld>
            <a:endParaRPr lang="en-US"/>
          </a:p>
        </p:txBody>
      </p:sp>
      <p:sp>
        <p:nvSpPr>
          <p:cNvPr id="4100" name="Rectangle 2"/>
          <p:cNvSpPr>
            <a:spLocks noGrp="1" noChangeArrowheads="1"/>
          </p:cNvSpPr>
          <p:nvPr>
            <p:ph type="title"/>
          </p:nvPr>
        </p:nvSpPr>
        <p:spPr>
          <a:xfrm>
            <a:off x="368300" y="144463"/>
            <a:ext cx="8458200" cy="1143000"/>
          </a:xfrm>
        </p:spPr>
        <p:txBody>
          <a:bodyPr/>
          <a:lstStyle/>
          <a:p>
            <a:pPr eaLnBrk="1" hangingPunct="1"/>
            <a:r>
              <a:rPr lang="en-US" b="1" dirty="0">
                <a:latin typeface="Arial Unicode MS" panose="020B0604020202020204" pitchFamily="34" charset="-128"/>
              </a:rPr>
              <a:t>Going Beyond One-Way ANOVA</a:t>
            </a:r>
            <a:br>
              <a:rPr lang="en-US" b="1" dirty="0">
                <a:latin typeface="Arial Unicode MS" panose="020B0604020202020204" pitchFamily="34" charset="-128"/>
              </a:rPr>
            </a:br>
            <a:endParaRPr lang="en-US" b="1" dirty="0">
              <a:latin typeface="Arial Unicode MS" panose="020B0604020202020204" pitchFamily="34" charset="-128"/>
            </a:endParaRPr>
          </a:p>
        </p:txBody>
      </p:sp>
      <p:sp>
        <p:nvSpPr>
          <p:cNvPr id="4101"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Tree>
    <p:extLst>
      <p:ext uri="{BB962C8B-B14F-4D97-AF65-F5344CB8AC3E}">
        <p14:creationId xmlns:p14="http://schemas.microsoft.com/office/powerpoint/2010/main" val="2235560185"/>
      </p:ext>
    </p:extLst>
  </p:cSld>
  <p:clrMapOvr>
    <a:masterClrMapping/>
  </p:clrMapOvr>
  <p:transition>
    <p:zoom dir="in"/>
  </p:transition>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362F3C0-6339-4B52-844E-17D8F5E213F7}" type="slidenum">
              <a:rPr lang="en-US"/>
              <a:pPr eaLnBrk="1" hangingPunct="1"/>
              <a:t>37</a:t>
            </a:fld>
            <a:endParaRPr lang="en-US"/>
          </a:p>
        </p:txBody>
      </p:sp>
      <p:sp>
        <p:nvSpPr>
          <p:cNvPr id="4100" name="Rectangle 2"/>
          <p:cNvSpPr>
            <a:spLocks noGrp="1" noChangeArrowheads="1"/>
          </p:cNvSpPr>
          <p:nvPr>
            <p:ph type="title"/>
          </p:nvPr>
        </p:nvSpPr>
        <p:spPr>
          <a:xfrm>
            <a:off x="368300" y="144463"/>
            <a:ext cx="8458200" cy="1143000"/>
          </a:xfrm>
        </p:spPr>
        <p:txBody>
          <a:bodyPr/>
          <a:lstStyle/>
          <a:p>
            <a:pPr eaLnBrk="1" hangingPunct="1"/>
            <a:r>
              <a:rPr lang="en-US" b="1" dirty="0">
                <a:latin typeface="Arial Unicode MS" panose="020B0604020202020204" pitchFamily="34" charset="-128"/>
              </a:rPr>
              <a:t>Going Beyond One-Way ANOVA</a:t>
            </a:r>
            <a:br>
              <a:rPr lang="en-US" b="1" dirty="0">
                <a:latin typeface="Arial Unicode MS" panose="020B0604020202020204" pitchFamily="34" charset="-128"/>
              </a:rPr>
            </a:br>
            <a:endParaRPr lang="en-US" b="1" dirty="0">
              <a:latin typeface="Arial Unicode MS" panose="020B0604020202020204" pitchFamily="34" charset="-128"/>
            </a:endParaRPr>
          </a:p>
        </p:txBody>
      </p:sp>
      <p:sp>
        <p:nvSpPr>
          <p:cNvPr id="4101"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Tree>
    <p:extLst>
      <p:ext uri="{BB962C8B-B14F-4D97-AF65-F5344CB8AC3E}">
        <p14:creationId xmlns:p14="http://schemas.microsoft.com/office/powerpoint/2010/main" val="2944298537"/>
      </p:ext>
    </p:extLst>
  </p:cSld>
  <p:clrMapOvr>
    <a:masterClrMapping/>
  </p:clrMapOvr>
  <p:transition>
    <p:zoom dir="in"/>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0DF53FF-B2C4-4EF0-92A7-394DEF8265DC}" type="slidenum">
              <a:rPr lang="en-US"/>
              <a:pPr eaLnBrk="1" hangingPunct="1"/>
              <a:t>4</a:t>
            </a:fld>
            <a:endParaRPr lang="en-US"/>
          </a:p>
        </p:txBody>
      </p:sp>
      <p:sp>
        <p:nvSpPr>
          <p:cNvPr id="1028" name="Rectangle 2"/>
          <p:cNvSpPr>
            <a:spLocks noGrp="1" noChangeArrowheads="1"/>
          </p:cNvSpPr>
          <p:nvPr>
            <p:ph type="title"/>
          </p:nvPr>
        </p:nvSpPr>
        <p:spPr>
          <a:xfrm>
            <a:off x="457200" y="0"/>
            <a:ext cx="8229600" cy="1143000"/>
          </a:xfrm>
        </p:spPr>
        <p:txBody>
          <a:bodyPr/>
          <a:lstStyle/>
          <a:p>
            <a:pPr eaLnBrk="1" hangingPunct="1"/>
            <a:r>
              <a:rPr lang="en-US" b="1"/>
              <a:t>Example</a:t>
            </a:r>
          </a:p>
        </p:txBody>
      </p:sp>
      <p:sp>
        <p:nvSpPr>
          <p:cNvPr id="1029" name="Rectangle 3"/>
          <p:cNvSpPr>
            <a:spLocks noGrp="1" noChangeArrowheads="1"/>
          </p:cNvSpPr>
          <p:nvPr>
            <p:ph type="body" idx="1"/>
          </p:nvPr>
        </p:nvSpPr>
        <p:spPr>
          <a:xfrm>
            <a:off x="381000" y="990600"/>
            <a:ext cx="8763000" cy="5638800"/>
          </a:xfrm>
          <a:noFill/>
        </p:spPr>
        <p:txBody>
          <a:bodyPr/>
          <a:lstStyle/>
          <a:p>
            <a:pPr marL="0" indent="0" eaLnBrk="1" hangingPunct="1">
              <a:buFontTx/>
              <a:buNone/>
            </a:pPr>
            <a:r>
              <a:rPr lang="en-US"/>
              <a:t>Commercial   	7.66 		6.98	 	7.80</a:t>
            </a:r>
          </a:p>
          <a:p>
            <a:pPr marL="0" indent="0" eaLnBrk="1" hangingPunct="1">
              <a:buFontTx/>
              <a:buNone/>
            </a:pPr>
            <a:r>
              <a:rPr lang="en-US"/>
              <a:t>Vacuum  		5.26 		5.44	 	5.88</a:t>
            </a:r>
          </a:p>
          <a:p>
            <a:pPr marL="0" indent="0" eaLnBrk="1" hangingPunct="1">
              <a:buFontTx/>
              <a:buNone/>
            </a:pPr>
            <a:r>
              <a:rPr lang="en-US"/>
              <a:t>Mixed	   	7.41		7.33 		7.04</a:t>
            </a:r>
          </a:p>
          <a:p>
            <a:pPr marL="0" indent="0" eaLnBrk="1" hangingPunct="1">
              <a:buFontTx/>
              <a:buNone/>
            </a:pPr>
            <a:r>
              <a:rPr lang="en-US"/>
              <a:t>CO2			3.51		2.91		3.66</a:t>
            </a:r>
          </a:p>
        </p:txBody>
      </p:sp>
      <p:sp>
        <p:nvSpPr>
          <p:cNvPr id="1030" name="Rectangle 5"/>
          <p:cNvSpPr>
            <a:spLocks noChangeArrowheads="1"/>
          </p:cNvSpPr>
          <p:nvPr/>
        </p:nvSpPr>
        <p:spPr bwMode="auto">
          <a:xfrm>
            <a:off x="0" y="25765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graphicFrame>
        <p:nvGraphicFramePr>
          <p:cNvPr id="1026" name="Object 4"/>
          <p:cNvGraphicFramePr>
            <a:graphicFrameLocks noChangeAspect="1"/>
          </p:cNvGraphicFramePr>
          <p:nvPr/>
        </p:nvGraphicFramePr>
        <p:xfrm>
          <a:off x="1371600" y="3479800"/>
          <a:ext cx="6172200" cy="3378200"/>
        </p:xfrm>
        <a:graphic>
          <a:graphicData uri="http://schemas.openxmlformats.org/presentationml/2006/ole">
            <mc:AlternateContent xmlns:mc="http://schemas.openxmlformats.org/markup-compatibility/2006">
              <mc:Choice xmlns:v="urn:schemas-microsoft-com:vml" Requires="v">
                <p:oleObj spid="_x0000_s107552" name="Picture" r:id="rId3" imgW="3116580" imgH="1706880" progId="Word.Picture.8">
                  <p:embed/>
                </p:oleObj>
              </mc:Choice>
              <mc:Fallback>
                <p:oleObj name="Picture" r:id="rId3" imgW="3116580" imgH="1706880"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3479800"/>
                        <a:ext cx="6172200" cy="337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49981405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91B71FA-91A7-4070-804F-BB3C884606FC}" type="slidenum">
              <a:rPr lang="en-US"/>
              <a:pPr eaLnBrk="1" hangingPunct="1"/>
              <a:t>5</a:t>
            </a:fld>
            <a:endParaRPr lang="en-US"/>
          </a:p>
        </p:txBody>
      </p:sp>
      <p:sp>
        <p:nvSpPr>
          <p:cNvPr id="6148" name="Rectangle 2"/>
          <p:cNvSpPr>
            <a:spLocks noGrp="1" noChangeArrowheads="1"/>
          </p:cNvSpPr>
          <p:nvPr>
            <p:ph type="title"/>
          </p:nvPr>
        </p:nvSpPr>
        <p:spPr>
          <a:xfrm>
            <a:off x="685800" y="0"/>
            <a:ext cx="7772400" cy="1143000"/>
          </a:xfrm>
        </p:spPr>
        <p:txBody>
          <a:bodyPr/>
          <a:lstStyle/>
          <a:p>
            <a:r>
              <a:rPr lang="en-US" i="1">
                <a:latin typeface="Arial Unicode MS" panose="020B0604020202020204" pitchFamily="34" charset="-128"/>
              </a:rPr>
              <a:t>F</a:t>
            </a:r>
            <a:r>
              <a:rPr lang="en-US">
                <a:latin typeface="Arial Unicode MS" panose="020B0604020202020204" pitchFamily="34" charset="-128"/>
              </a:rPr>
              <a:t>  Distribution</a:t>
            </a:r>
          </a:p>
        </p:txBody>
      </p:sp>
      <p:sp>
        <p:nvSpPr>
          <p:cNvPr id="354307" name="Rectangle 3"/>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6150"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6151" name="Text Box 5"/>
          <p:cNvSpPr txBox="1">
            <a:spLocks noChangeArrowheads="1"/>
          </p:cNvSpPr>
          <p:nvPr/>
        </p:nvSpPr>
        <p:spPr bwMode="auto">
          <a:xfrm>
            <a:off x="0" y="914400"/>
            <a:ext cx="91440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3200" dirty="0"/>
              <a:t>Let </a:t>
            </a:r>
            <a:r>
              <a:rPr lang="en-US" sz="3200" i="1" dirty="0"/>
              <a:t>X </a:t>
            </a:r>
            <a:r>
              <a:rPr lang="en-US" sz="3200" baseline="30000" dirty="0"/>
              <a:t>2</a:t>
            </a:r>
            <a:r>
              <a:rPr lang="en-US" sz="3200" dirty="0"/>
              <a:t> be a Chi-squared random variable with </a:t>
            </a:r>
            <a:r>
              <a:rPr lang="en-US" sz="3200" i="1" dirty="0"/>
              <a:t>n</a:t>
            </a:r>
            <a:r>
              <a:rPr lang="en-US" sz="3200" dirty="0"/>
              <a:t> degrees of freedom and </a:t>
            </a:r>
            <a:r>
              <a:rPr lang="en-US" sz="3200" i="1" dirty="0"/>
              <a:t>Y </a:t>
            </a:r>
            <a:r>
              <a:rPr lang="en-US" sz="3200" baseline="30000" dirty="0"/>
              <a:t>2</a:t>
            </a:r>
            <a:r>
              <a:rPr lang="en-US" sz="3200" dirty="0"/>
              <a:t> be an independent Chi-squared random variable with </a:t>
            </a:r>
            <a:r>
              <a:rPr lang="en-US" sz="3200" i="1" dirty="0"/>
              <a:t>m</a:t>
            </a:r>
            <a:r>
              <a:rPr lang="en-US" sz="3200" dirty="0"/>
              <a:t> degrees of freedom </a:t>
            </a:r>
          </a:p>
          <a:p>
            <a:pPr eaLnBrk="1" hangingPunct="1">
              <a:spcBef>
                <a:spcPct val="50000"/>
              </a:spcBef>
            </a:pPr>
            <a:endParaRPr lang="en-US" sz="3200" dirty="0"/>
          </a:p>
          <a:p>
            <a:pPr eaLnBrk="1" hangingPunct="1">
              <a:spcBef>
                <a:spcPct val="50000"/>
              </a:spcBef>
            </a:pPr>
            <a:endParaRPr lang="en-US" sz="3200" dirty="0"/>
          </a:p>
          <a:p>
            <a:pPr eaLnBrk="1" hangingPunct="1">
              <a:spcBef>
                <a:spcPct val="50000"/>
              </a:spcBef>
            </a:pPr>
            <a:endParaRPr lang="en-US" sz="3200" dirty="0"/>
          </a:p>
          <a:p>
            <a:pPr eaLnBrk="1" hangingPunct="1">
              <a:spcBef>
                <a:spcPct val="50000"/>
              </a:spcBef>
            </a:pPr>
            <a:r>
              <a:rPr lang="en-US" sz="3200" dirty="0"/>
              <a:t>has an </a:t>
            </a:r>
            <a:r>
              <a:rPr lang="en-US" sz="3200" i="1" dirty="0"/>
              <a:t>F</a:t>
            </a:r>
            <a:r>
              <a:rPr lang="en-US" sz="3200" dirty="0"/>
              <a:t> distribution with </a:t>
            </a:r>
            <a:r>
              <a:rPr lang="en-US" sz="3200" i="1" dirty="0"/>
              <a:t>n</a:t>
            </a:r>
            <a:r>
              <a:rPr lang="en-US" sz="3200" dirty="0"/>
              <a:t> and </a:t>
            </a:r>
            <a:r>
              <a:rPr lang="en-US" sz="3200" i="1" dirty="0"/>
              <a:t>m</a:t>
            </a:r>
            <a:r>
              <a:rPr lang="en-US" sz="3200" dirty="0"/>
              <a:t> degrees of freedom.</a:t>
            </a:r>
          </a:p>
          <a:p>
            <a:pPr eaLnBrk="1" hangingPunct="1">
              <a:spcBef>
                <a:spcPct val="50000"/>
              </a:spcBef>
            </a:pPr>
            <a:endParaRPr lang="en-US" sz="3200" dirty="0"/>
          </a:p>
        </p:txBody>
      </p:sp>
      <p:graphicFrame>
        <p:nvGraphicFramePr>
          <p:cNvPr id="6146" name="Object 2"/>
          <p:cNvGraphicFramePr>
            <a:graphicFrameLocks noGrp="1" noChangeAspect="1"/>
          </p:cNvGraphicFramePr>
          <p:nvPr>
            <p:ph sz="half" idx="2"/>
          </p:nvPr>
        </p:nvGraphicFramePr>
        <p:xfrm>
          <a:off x="3886200" y="2667000"/>
          <a:ext cx="896938" cy="2514600"/>
        </p:xfrm>
        <a:graphic>
          <a:graphicData uri="http://schemas.openxmlformats.org/presentationml/2006/ole">
            <mc:AlternateContent xmlns:mc="http://schemas.openxmlformats.org/markup-compatibility/2006">
              <mc:Choice xmlns:v="urn:schemas-microsoft-com:vml" Requires="v">
                <p:oleObj spid="_x0000_s123935" name="Equation" r:id="rId4" imgW="291960" imgH="787320" progId="Equation.3">
                  <p:embed/>
                </p:oleObj>
              </mc:Choice>
              <mc:Fallback>
                <p:oleObj name="Equation" r:id="rId4" imgW="291960" imgH="78732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2667000"/>
                        <a:ext cx="896938" cy="2514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901040679"/>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354307">
                                            <p:txEl>
                                              <p:pRg st="0" end="0"/>
                                            </p:txEl>
                                          </p:spTgt>
                                        </p:tgtEl>
                                        <p:attrNameLst>
                                          <p:attrName>style.visibility</p:attrName>
                                        </p:attrNameLst>
                                      </p:cBhvr>
                                      <p:to>
                                        <p:strVal val="visible"/>
                                      </p:to>
                                    </p:set>
                                    <p:anim calcmode="lin" valueType="num">
                                      <p:cBhvr additive="base">
                                        <p:cTn id="7" dur="500" fill="hold"/>
                                        <p:tgtEl>
                                          <p:spTgt spid="3543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5430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4307"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DC6158C-0B28-42BB-9B7A-90B0A41475B1}" type="slidenum">
              <a:rPr lang="en-US"/>
              <a:pPr eaLnBrk="1" hangingPunct="1"/>
              <a:t>6</a:t>
            </a:fld>
            <a:endParaRPr lang="en-US"/>
          </a:p>
        </p:txBody>
      </p:sp>
      <p:sp>
        <p:nvSpPr>
          <p:cNvPr id="7172" name="Rectangle 2"/>
          <p:cNvSpPr>
            <a:spLocks noGrp="1" noChangeArrowheads="1"/>
          </p:cNvSpPr>
          <p:nvPr>
            <p:ph type="title"/>
          </p:nvPr>
        </p:nvSpPr>
        <p:spPr>
          <a:xfrm>
            <a:off x="685800" y="0"/>
            <a:ext cx="7772400" cy="1143000"/>
          </a:xfrm>
        </p:spPr>
        <p:txBody>
          <a:bodyPr/>
          <a:lstStyle/>
          <a:p>
            <a:r>
              <a:rPr lang="en-US" i="1">
                <a:latin typeface="Arial Unicode MS" panose="020B0604020202020204" pitchFamily="34" charset="-128"/>
              </a:rPr>
              <a:t>F</a:t>
            </a:r>
            <a:r>
              <a:rPr lang="en-US">
                <a:latin typeface="Arial Unicode MS" panose="020B0604020202020204" pitchFamily="34" charset="-128"/>
              </a:rPr>
              <a:t>  Distribution</a:t>
            </a:r>
          </a:p>
        </p:txBody>
      </p:sp>
      <p:sp>
        <p:nvSpPr>
          <p:cNvPr id="356355" name="Rectangle 3"/>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7174"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7175" name="Text Box 5"/>
          <p:cNvSpPr txBox="1">
            <a:spLocks noChangeArrowheads="1"/>
          </p:cNvSpPr>
          <p:nvPr/>
        </p:nvSpPr>
        <p:spPr bwMode="auto">
          <a:xfrm>
            <a:off x="0" y="990600"/>
            <a:ext cx="9144000" cy="649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3200" dirty="0"/>
              <a:t>Let X</a:t>
            </a:r>
            <a:r>
              <a:rPr lang="en-US" sz="3200" baseline="-25000" dirty="0"/>
              <a:t>11</a:t>
            </a:r>
            <a:r>
              <a:rPr lang="en-US" sz="3200" dirty="0"/>
              <a:t>, X</a:t>
            </a:r>
            <a:r>
              <a:rPr lang="en-US" sz="3200" baseline="-25000" dirty="0"/>
              <a:t>12</a:t>
            </a:r>
            <a:r>
              <a:rPr lang="en-US" sz="3200" dirty="0"/>
              <a:t>, … X</a:t>
            </a:r>
            <a:r>
              <a:rPr lang="en-US" sz="3200" baseline="-25000" dirty="0"/>
              <a:t>1</a:t>
            </a:r>
            <a:r>
              <a:rPr lang="en-US" sz="3200" i="1" baseline="-25000" dirty="0"/>
              <a:t>n</a:t>
            </a:r>
            <a:r>
              <a:rPr lang="en-US" sz="1600" baseline="-60000" dirty="0"/>
              <a:t>1</a:t>
            </a:r>
            <a:r>
              <a:rPr lang="en-US" sz="3200" dirty="0"/>
              <a:t> be </a:t>
            </a:r>
            <a:r>
              <a:rPr lang="en-US" sz="3200" dirty="0" err="1"/>
              <a:t>i.i.d</a:t>
            </a:r>
            <a:r>
              <a:rPr lang="en-US" sz="3200" dirty="0"/>
              <a:t>. normal random variables with mean </a:t>
            </a:r>
            <a:r>
              <a:rPr lang="en-US" sz="3200" dirty="0">
                <a:latin typeface="Symbol" panose="05050102010706020507" pitchFamily="18" charset="2"/>
              </a:rPr>
              <a:t>m</a:t>
            </a:r>
            <a:r>
              <a:rPr lang="en-US" sz="3200" baseline="-25000" dirty="0"/>
              <a:t>1</a:t>
            </a:r>
            <a:r>
              <a:rPr lang="en-US" sz="3200" dirty="0"/>
              <a:t> and </a:t>
            </a:r>
            <a:r>
              <a:rPr lang="en-US" sz="3200" dirty="0" err="1"/>
              <a:t>sd</a:t>
            </a:r>
            <a:r>
              <a:rPr lang="en-US" sz="3200" dirty="0"/>
              <a:t> </a:t>
            </a:r>
            <a:r>
              <a:rPr lang="en-US" sz="3200" dirty="0">
                <a:latin typeface="Symbol" panose="05050102010706020507" pitchFamily="18" charset="2"/>
              </a:rPr>
              <a:t>s</a:t>
            </a:r>
            <a:r>
              <a:rPr lang="en-US" sz="3200" baseline="-25000" dirty="0"/>
              <a:t>2</a:t>
            </a:r>
            <a:r>
              <a:rPr lang="en-US" sz="3200" dirty="0"/>
              <a:t> that are independent of X</a:t>
            </a:r>
            <a:r>
              <a:rPr lang="en-US" sz="3200" baseline="-25000" dirty="0"/>
              <a:t>21</a:t>
            </a:r>
            <a:r>
              <a:rPr lang="en-US" sz="3200" dirty="0"/>
              <a:t>, X</a:t>
            </a:r>
            <a:r>
              <a:rPr lang="en-US" sz="3200" baseline="-25000" dirty="0"/>
              <a:t>22</a:t>
            </a:r>
            <a:r>
              <a:rPr lang="en-US" sz="3200" dirty="0"/>
              <a:t>, … X</a:t>
            </a:r>
            <a:r>
              <a:rPr lang="en-US" sz="3200" baseline="-25000" dirty="0"/>
              <a:t>2</a:t>
            </a:r>
            <a:r>
              <a:rPr lang="en-US" sz="3200" i="1" baseline="-25000" dirty="0"/>
              <a:t>n</a:t>
            </a:r>
            <a:r>
              <a:rPr lang="en-US" sz="1600" baseline="-60000" dirty="0"/>
              <a:t>2</a:t>
            </a:r>
            <a:r>
              <a:rPr lang="en-US" sz="3200" dirty="0"/>
              <a:t> which are </a:t>
            </a:r>
            <a:r>
              <a:rPr lang="en-US" sz="3200" dirty="0" err="1"/>
              <a:t>i.i.d</a:t>
            </a:r>
            <a:r>
              <a:rPr lang="en-US" sz="3200" dirty="0"/>
              <a:t>. normal random variables with mean </a:t>
            </a:r>
            <a:r>
              <a:rPr lang="en-US" sz="3200" dirty="0">
                <a:latin typeface="Symbol" panose="05050102010706020507" pitchFamily="18" charset="2"/>
              </a:rPr>
              <a:t>m</a:t>
            </a:r>
            <a:r>
              <a:rPr lang="en-US" sz="3200" baseline="-25000" dirty="0"/>
              <a:t>2</a:t>
            </a:r>
            <a:r>
              <a:rPr lang="en-US" sz="3200" dirty="0"/>
              <a:t> and </a:t>
            </a:r>
            <a:r>
              <a:rPr lang="en-US" sz="3200" dirty="0" err="1"/>
              <a:t>sd</a:t>
            </a:r>
            <a:r>
              <a:rPr lang="en-US" sz="3200" dirty="0"/>
              <a:t> </a:t>
            </a:r>
            <a:r>
              <a:rPr lang="en-US" sz="3200" dirty="0">
                <a:latin typeface="Symbol" panose="05050102010706020507" pitchFamily="18" charset="2"/>
              </a:rPr>
              <a:t>s</a:t>
            </a:r>
            <a:r>
              <a:rPr lang="en-US" sz="3200" baseline="-25000" dirty="0"/>
              <a:t>2</a:t>
            </a:r>
            <a:r>
              <a:rPr lang="en-US" sz="3200" dirty="0"/>
              <a:t>.  Then</a:t>
            </a:r>
            <a:r>
              <a:rPr lang="en-US" sz="2400" dirty="0"/>
              <a:t> </a:t>
            </a:r>
            <a:endParaRPr lang="en-US" sz="3200" dirty="0"/>
          </a:p>
          <a:p>
            <a:pPr eaLnBrk="1" hangingPunct="1">
              <a:spcBef>
                <a:spcPct val="50000"/>
              </a:spcBef>
            </a:pPr>
            <a:endParaRPr lang="en-US" sz="3200" dirty="0"/>
          </a:p>
          <a:p>
            <a:pPr eaLnBrk="1" hangingPunct="1">
              <a:spcBef>
                <a:spcPct val="50000"/>
              </a:spcBef>
            </a:pPr>
            <a:endParaRPr lang="en-US" sz="3200" dirty="0"/>
          </a:p>
          <a:p>
            <a:pPr eaLnBrk="1" hangingPunct="1">
              <a:spcBef>
                <a:spcPct val="50000"/>
              </a:spcBef>
            </a:pPr>
            <a:r>
              <a:rPr lang="en-US" sz="3200" dirty="0"/>
              <a:t>has an </a:t>
            </a:r>
            <a:r>
              <a:rPr lang="en-US" sz="3200" i="1" dirty="0"/>
              <a:t>F</a:t>
            </a:r>
            <a:r>
              <a:rPr lang="en-US" sz="3200" dirty="0"/>
              <a:t> distribution with </a:t>
            </a:r>
            <a:r>
              <a:rPr lang="en-US" sz="3200" i="1" dirty="0"/>
              <a:t>n</a:t>
            </a:r>
            <a:r>
              <a:rPr lang="en-US" sz="3200" baseline="-25000" dirty="0"/>
              <a:t>1</a:t>
            </a:r>
            <a:r>
              <a:rPr lang="en-US" sz="3200" i="1" dirty="0"/>
              <a:t>-1 and n</a:t>
            </a:r>
            <a:r>
              <a:rPr lang="en-US" sz="3200" baseline="-25000" dirty="0"/>
              <a:t>2</a:t>
            </a:r>
            <a:r>
              <a:rPr lang="en-US" sz="3200" i="1" dirty="0"/>
              <a:t>-1</a:t>
            </a:r>
            <a:r>
              <a:rPr lang="en-US" sz="3200" dirty="0"/>
              <a:t> degrees of freedom.  This relationship is </a:t>
            </a:r>
            <a:r>
              <a:rPr lang="en-US" sz="3200" b="1" dirty="0"/>
              <a:t>not</a:t>
            </a:r>
            <a:r>
              <a:rPr lang="en-US" sz="3200" dirty="0"/>
              <a:t> robust to non-normality.</a:t>
            </a:r>
          </a:p>
          <a:p>
            <a:pPr eaLnBrk="1" hangingPunct="1">
              <a:spcBef>
                <a:spcPct val="50000"/>
              </a:spcBef>
            </a:pPr>
            <a:endParaRPr lang="en-US" sz="3200" dirty="0"/>
          </a:p>
        </p:txBody>
      </p:sp>
      <p:graphicFrame>
        <p:nvGraphicFramePr>
          <p:cNvPr id="7170" name="Object 2"/>
          <p:cNvGraphicFramePr>
            <a:graphicFrameLocks noGrp="1" noChangeAspect="1"/>
          </p:cNvGraphicFramePr>
          <p:nvPr>
            <p:ph sz="half" idx="2"/>
            <p:extLst/>
          </p:nvPr>
        </p:nvGraphicFramePr>
        <p:xfrm>
          <a:off x="3452813" y="3203575"/>
          <a:ext cx="1119187" cy="1935163"/>
        </p:xfrm>
        <a:graphic>
          <a:graphicData uri="http://schemas.openxmlformats.org/presentationml/2006/ole">
            <mc:AlternateContent xmlns:mc="http://schemas.openxmlformats.org/markup-compatibility/2006">
              <mc:Choice xmlns:v="urn:schemas-microsoft-com:vml" Requires="v">
                <p:oleObj spid="_x0000_s124959" name="Equation" r:id="rId4" imgW="469800" imgH="812520" progId="Equation.3">
                  <p:embed/>
                </p:oleObj>
              </mc:Choice>
              <mc:Fallback>
                <p:oleObj name="Equation" r:id="rId4" imgW="469800" imgH="812520" progId="Equation.3">
                  <p:embed/>
                  <p:pic>
                    <p:nvPicPr>
                      <p:cNvPr id="0" name=""/>
                      <p:cNvPicPr>
                        <a:picLocks noChangeAspect="1" noChangeArrowheads="1"/>
                      </p:cNvPicPr>
                      <p:nvPr/>
                    </p:nvPicPr>
                    <p:blipFill>
                      <a:blip r:embed="rId5"/>
                      <a:srcRect/>
                      <a:stretch>
                        <a:fillRect/>
                      </a:stretch>
                    </p:blipFill>
                    <p:spPr bwMode="auto">
                      <a:xfrm>
                        <a:off x="3452813" y="3203575"/>
                        <a:ext cx="1119187" cy="1935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85883957"/>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356355">
                                            <p:txEl>
                                              <p:pRg st="0" end="0"/>
                                            </p:txEl>
                                          </p:spTgt>
                                        </p:tgtEl>
                                        <p:attrNameLst>
                                          <p:attrName>style.visibility</p:attrName>
                                        </p:attrNameLst>
                                      </p:cBhvr>
                                      <p:to>
                                        <p:strVal val="visible"/>
                                      </p:to>
                                    </p:set>
                                    <p:anim calcmode="lin" valueType="num">
                                      <p:cBhvr additive="base">
                                        <p:cTn id="7" dur="500" fill="hold"/>
                                        <p:tgtEl>
                                          <p:spTgt spid="3563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5635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635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5"/>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CBC9EDC-E51D-4C0F-87E7-030CD741F8F4}" type="slidenum">
              <a:rPr lang="en-US"/>
              <a:pPr eaLnBrk="1" hangingPunct="1"/>
              <a:t>7</a:t>
            </a:fld>
            <a:endParaRPr lang="en-US"/>
          </a:p>
        </p:txBody>
      </p:sp>
      <p:sp>
        <p:nvSpPr>
          <p:cNvPr id="8196" name="Rectangle 2"/>
          <p:cNvSpPr>
            <a:spLocks noGrp="1" noChangeArrowheads="1"/>
          </p:cNvSpPr>
          <p:nvPr>
            <p:ph type="title"/>
          </p:nvPr>
        </p:nvSpPr>
        <p:spPr>
          <a:xfrm>
            <a:off x="457200" y="0"/>
            <a:ext cx="8229600" cy="1143000"/>
          </a:xfrm>
        </p:spPr>
        <p:txBody>
          <a:bodyPr/>
          <a:lstStyle/>
          <a:p>
            <a:pPr eaLnBrk="1" hangingPunct="1"/>
            <a:r>
              <a:rPr lang="en-US" b="1" dirty="0"/>
              <a:t>Notation</a:t>
            </a:r>
          </a:p>
        </p:txBody>
      </p:sp>
      <p:sp>
        <p:nvSpPr>
          <p:cNvPr id="8197" name="Rectangle 3"/>
          <p:cNvSpPr>
            <a:spLocks noGrp="1" noChangeArrowheads="1"/>
          </p:cNvSpPr>
          <p:nvPr>
            <p:ph type="body" idx="1"/>
          </p:nvPr>
        </p:nvSpPr>
        <p:spPr>
          <a:xfrm>
            <a:off x="381000" y="990600"/>
            <a:ext cx="8763000" cy="5638800"/>
          </a:xfrm>
          <a:noFill/>
        </p:spPr>
        <p:txBody>
          <a:bodyPr/>
          <a:lstStyle/>
          <a:p>
            <a:pPr marL="0" indent="0" eaLnBrk="1" hangingPunct="1">
              <a:buFontTx/>
              <a:buNone/>
            </a:pPr>
            <a:r>
              <a:rPr lang="en-US"/>
              <a:t>Commercial   	7.66 		6.98	 	7.80</a:t>
            </a:r>
          </a:p>
          <a:p>
            <a:pPr marL="0" indent="0" eaLnBrk="1" hangingPunct="1">
              <a:buFontTx/>
              <a:buNone/>
            </a:pPr>
            <a:r>
              <a:rPr lang="en-US"/>
              <a:t>Vacuum  		5.26 		5.44	 	5.88</a:t>
            </a:r>
          </a:p>
          <a:p>
            <a:pPr marL="0" indent="0" eaLnBrk="1" hangingPunct="1">
              <a:buFontTx/>
              <a:buNone/>
            </a:pPr>
            <a:r>
              <a:rPr lang="en-US"/>
              <a:t>Mixed	   	7.41		7.33 		7.04</a:t>
            </a:r>
          </a:p>
          <a:p>
            <a:pPr marL="0" indent="0" eaLnBrk="1" hangingPunct="1">
              <a:buFontTx/>
              <a:buNone/>
            </a:pPr>
            <a:r>
              <a:rPr lang="en-US"/>
              <a:t>CO2			3.51		2.91		3.66</a:t>
            </a:r>
          </a:p>
        </p:txBody>
      </p:sp>
      <p:sp>
        <p:nvSpPr>
          <p:cNvPr id="8198" name="Rectangle 4"/>
          <p:cNvSpPr>
            <a:spLocks noChangeArrowheads="1"/>
          </p:cNvSpPr>
          <p:nvPr/>
        </p:nvSpPr>
        <p:spPr bwMode="auto">
          <a:xfrm>
            <a:off x="0" y="25765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Tree>
    <p:extLst>
      <p:ext uri="{BB962C8B-B14F-4D97-AF65-F5344CB8AC3E}">
        <p14:creationId xmlns:p14="http://schemas.microsoft.com/office/powerpoint/2010/main" val="406450788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20" name="Slide Number Placeholder 7"/>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361ABD8-B045-4724-A319-0BB0A07E2D80}" type="slidenum">
              <a:rPr lang="en-US"/>
              <a:pPr eaLnBrk="1" hangingPunct="1"/>
              <a:t>8</a:t>
            </a:fld>
            <a:endParaRPr lang="en-US"/>
          </a:p>
        </p:txBody>
      </p:sp>
      <p:sp>
        <p:nvSpPr>
          <p:cNvPr id="9221" name="Rectangle 2"/>
          <p:cNvSpPr>
            <a:spLocks noGrp="1" noChangeArrowheads="1"/>
          </p:cNvSpPr>
          <p:nvPr>
            <p:ph type="title"/>
          </p:nvPr>
        </p:nvSpPr>
        <p:spPr>
          <a:xfrm>
            <a:off x="495300" y="-58738"/>
            <a:ext cx="8229600" cy="1143000"/>
          </a:xfrm>
        </p:spPr>
        <p:txBody>
          <a:bodyPr/>
          <a:lstStyle/>
          <a:p>
            <a:pPr eaLnBrk="1" hangingPunct="1"/>
            <a:r>
              <a:rPr lang="en-US" b="1" dirty="0">
                <a:latin typeface="Arial Unicode MS" panose="020B0604020202020204" pitchFamily="34" charset="-128"/>
              </a:rPr>
              <a:t>The ANOVA Table</a:t>
            </a:r>
          </a:p>
        </p:txBody>
      </p:sp>
      <p:sp>
        <p:nvSpPr>
          <p:cNvPr id="269315" name="Rectangle 3"/>
          <p:cNvSpPr>
            <a:spLocks noGrp="1" noChangeArrowheads="1"/>
          </p:cNvSpPr>
          <p:nvPr>
            <p:ph type="body" sz="half" idx="1"/>
          </p:nvPr>
        </p:nvSpPr>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graphicFrame>
        <p:nvGraphicFramePr>
          <p:cNvPr id="9218" name="Object 148"/>
          <p:cNvGraphicFramePr>
            <a:graphicFrameLocks noGrp="1" noChangeAspect="1"/>
          </p:cNvGraphicFramePr>
          <p:nvPr>
            <p:ph sz="quarter" idx="2"/>
            <p:extLst>
              <p:ext uri="{D42A27DB-BD31-4B8C-83A1-F6EECF244321}">
                <p14:modId xmlns:p14="http://schemas.microsoft.com/office/powerpoint/2010/main" val="3201708311"/>
              </p:ext>
            </p:extLst>
          </p:nvPr>
        </p:nvGraphicFramePr>
        <p:xfrm>
          <a:off x="153988" y="1111250"/>
          <a:ext cx="11972925" cy="4065588"/>
        </p:xfrm>
        <a:graphic>
          <a:graphicData uri="http://schemas.openxmlformats.org/presentationml/2006/ole">
            <mc:AlternateContent xmlns:mc="http://schemas.openxmlformats.org/markup-compatibility/2006">
              <mc:Choice xmlns:v="urn:schemas-microsoft-com:vml" Requires="v">
                <p:oleObj spid="_x0000_s115774" name="Document" r:id="rId4" imgW="9430040" imgH="3213593" progId="Word.Document.8">
                  <p:embed/>
                </p:oleObj>
              </mc:Choice>
              <mc:Fallback>
                <p:oleObj name="Document" r:id="rId4" imgW="9430040" imgH="3213593" progId="Word.Document.8">
                  <p:embed/>
                  <p:pic>
                    <p:nvPicPr>
                      <p:cNvPr id="0" name=""/>
                      <p:cNvPicPr>
                        <a:picLocks noChangeAspect="1" noChangeArrowheads="1"/>
                      </p:cNvPicPr>
                      <p:nvPr/>
                    </p:nvPicPr>
                    <p:blipFill>
                      <a:blip r:embed="rId5"/>
                      <a:srcRect/>
                      <a:stretch>
                        <a:fillRect/>
                      </a:stretch>
                    </p:blipFill>
                    <p:spPr bwMode="auto">
                      <a:xfrm>
                        <a:off x="153988" y="1111250"/>
                        <a:ext cx="11972925" cy="4065588"/>
                      </a:xfrm>
                      <a:prstGeom prst="rect">
                        <a:avLst/>
                      </a:prstGeom>
                      <a:noFill/>
                      <a:ln>
                        <a:noFill/>
                      </a:ln>
                      <a:effectLst/>
                    </p:spPr>
                  </p:pic>
                </p:oleObj>
              </mc:Fallback>
            </mc:AlternateContent>
          </a:graphicData>
        </a:graphic>
      </p:graphicFrame>
      <p:sp>
        <p:nvSpPr>
          <p:cNvPr id="9223"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9224" name="Text Box 5"/>
          <p:cNvSpPr txBox="1">
            <a:spLocks noChangeArrowheads="1"/>
          </p:cNvSpPr>
          <p:nvPr/>
        </p:nvSpPr>
        <p:spPr bwMode="auto">
          <a:xfrm>
            <a:off x="0" y="791370"/>
            <a:ext cx="9144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3200"/>
          </a:p>
          <a:p>
            <a:pPr eaLnBrk="1" hangingPunct="1">
              <a:spcBef>
                <a:spcPct val="50000"/>
              </a:spcBef>
            </a:pPr>
            <a:endParaRPr lang="en-US" sz="3200"/>
          </a:p>
        </p:txBody>
      </p:sp>
      <p:sp>
        <p:nvSpPr>
          <p:cNvPr id="9225" name="Text Box 6"/>
          <p:cNvSpPr txBox="1">
            <a:spLocks noChangeArrowheads="1"/>
          </p:cNvSpPr>
          <p:nvPr/>
        </p:nvSpPr>
        <p:spPr bwMode="auto">
          <a:xfrm>
            <a:off x="0" y="712392"/>
            <a:ext cx="8763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2000" b="1"/>
              <a:t>	</a:t>
            </a:r>
          </a:p>
        </p:txBody>
      </p:sp>
      <p:graphicFrame>
        <p:nvGraphicFramePr>
          <p:cNvPr id="9219" name="Object 150"/>
          <p:cNvGraphicFramePr>
            <a:graphicFrameLocks noGrp="1" noChangeAspect="1"/>
          </p:cNvGraphicFramePr>
          <p:nvPr>
            <p:ph sz="quarter" idx="3"/>
            <p:extLst>
              <p:ext uri="{D42A27DB-BD31-4B8C-83A1-F6EECF244321}">
                <p14:modId xmlns:p14="http://schemas.microsoft.com/office/powerpoint/2010/main" val="1414538046"/>
              </p:ext>
            </p:extLst>
          </p:nvPr>
        </p:nvGraphicFramePr>
        <p:xfrm>
          <a:off x="3776663" y="5486400"/>
          <a:ext cx="2051050" cy="1222375"/>
        </p:xfrm>
        <a:graphic>
          <a:graphicData uri="http://schemas.openxmlformats.org/presentationml/2006/ole">
            <mc:AlternateContent xmlns:mc="http://schemas.openxmlformats.org/markup-compatibility/2006">
              <mc:Choice xmlns:v="urn:schemas-microsoft-com:vml" Requires="v">
                <p:oleObj spid="_x0000_s115775" name="Equation" r:id="rId6" imgW="660240" imgH="393480" progId="Equation.3">
                  <p:embed/>
                </p:oleObj>
              </mc:Choice>
              <mc:Fallback>
                <p:oleObj name="Equation" r:id="rId6" imgW="660240" imgH="393480" progId="Equation.3">
                  <p:embed/>
                  <p:pic>
                    <p:nvPicPr>
                      <p:cNvPr id="0" name=""/>
                      <p:cNvPicPr>
                        <a:picLocks noChangeAspect="1" noChangeArrowheads="1"/>
                      </p:cNvPicPr>
                      <p:nvPr/>
                    </p:nvPicPr>
                    <p:blipFill>
                      <a:blip r:embed="rId7"/>
                      <a:srcRect/>
                      <a:stretch>
                        <a:fillRect/>
                      </a:stretch>
                    </p:blipFill>
                    <p:spPr bwMode="auto">
                      <a:xfrm>
                        <a:off x="3776663" y="5486400"/>
                        <a:ext cx="2051050" cy="1222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033188974"/>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69315">
                                            <p:txEl>
                                              <p:pRg st="0" end="0"/>
                                            </p:txEl>
                                          </p:spTgt>
                                        </p:tgtEl>
                                        <p:attrNameLst>
                                          <p:attrName>style.visibility</p:attrName>
                                        </p:attrNameLst>
                                      </p:cBhvr>
                                      <p:to>
                                        <p:strVal val="visible"/>
                                      </p:to>
                                    </p:set>
                                    <p:anim calcmode="lin" valueType="num">
                                      <p:cBhvr additive="base">
                                        <p:cTn id="7" dur="500" fill="hold"/>
                                        <p:tgtEl>
                                          <p:spTgt spid="2693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931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9315"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8"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1F3A3F7-B322-403A-9740-AE91F8909AE5}" type="slidenum">
              <a:rPr lang="en-US"/>
              <a:pPr eaLnBrk="1" hangingPunct="1"/>
              <a:t>9</a:t>
            </a:fld>
            <a:endParaRPr lang="en-US"/>
          </a:p>
        </p:txBody>
      </p:sp>
      <p:sp>
        <p:nvSpPr>
          <p:cNvPr id="11269" name="Rectangle 2"/>
          <p:cNvSpPr>
            <a:spLocks noGrp="1" noChangeArrowheads="1"/>
          </p:cNvSpPr>
          <p:nvPr>
            <p:ph type="title"/>
          </p:nvPr>
        </p:nvSpPr>
        <p:spPr>
          <a:xfrm>
            <a:off x="685800" y="0"/>
            <a:ext cx="7772400" cy="838200"/>
          </a:xfrm>
        </p:spPr>
        <p:txBody>
          <a:bodyPr/>
          <a:lstStyle/>
          <a:p>
            <a:pPr eaLnBrk="1" hangingPunct="1"/>
            <a:r>
              <a:rPr lang="en-US" b="1">
                <a:latin typeface="Arial Unicode MS" panose="020B0604020202020204" pitchFamily="34" charset="-128"/>
              </a:rPr>
              <a:t>Example Continued</a:t>
            </a:r>
          </a:p>
        </p:txBody>
      </p:sp>
      <p:sp>
        <p:nvSpPr>
          <p:cNvPr id="273411" name="Rectangle 3"/>
          <p:cNvSpPr>
            <a:spLocks noGrp="1" noChangeArrowheads="1"/>
          </p:cNvSpPr>
          <p:nvPr>
            <p:ph type="body" sz="half" idx="1"/>
          </p:nvPr>
        </p:nvSpPr>
        <p:spPr>
          <a:xfrm>
            <a:off x="228600" y="1219200"/>
            <a:ext cx="8686800" cy="5105400"/>
          </a:xfrm>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11271"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11272" name="Text Box 5"/>
          <p:cNvSpPr txBox="1">
            <a:spLocks noChangeArrowheads="1"/>
          </p:cNvSpPr>
          <p:nvPr/>
        </p:nvSpPr>
        <p:spPr bwMode="auto">
          <a:xfrm>
            <a:off x="0" y="990600"/>
            <a:ext cx="9144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3200"/>
          </a:p>
          <a:p>
            <a:pPr eaLnBrk="1" hangingPunct="1">
              <a:spcBef>
                <a:spcPct val="50000"/>
              </a:spcBef>
            </a:pPr>
            <a:endParaRPr lang="en-US" sz="3200"/>
          </a:p>
        </p:txBody>
      </p:sp>
      <p:sp>
        <p:nvSpPr>
          <p:cNvPr id="11273" name="Text Box 6"/>
          <p:cNvSpPr txBox="1">
            <a:spLocks noChangeArrowheads="1"/>
          </p:cNvSpPr>
          <p:nvPr/>
        </p:nvSpPr>
        <p:spPr bwMode="auto">
          <a:xfrm>
            <a:off x="0" y="914400"/>
            <a:ext cx="8763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2000" b="1"/>
              <a:t>	</a:t>
            </a:r>
          </a:p>
        </p:txBody>
      </p:sp>
      <p:sp>
        <p:nvSpPr>
          <p:cNvPr id="11274" name="Rectangle 7"/>
          <p:cNvSpPr>
            <a:spLocks noChangeArrowheads="1"/>
          </p:cNvSpPr>
          <p:nvPr/>
        </p:nvSpPr>
        <p:spPr bwMode="auto">
          <a:xfrm>
            <a:off x="0" y="30337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graphicFrame>
        <p:nvGraphicFramePr>
          <p:cNvPr id="11266" name="Object 8"/>
          <p:cNvGraphicFramePr>
            <a:graphicFrameLocks noChangeAspect="1"/>
          </p:cNvGraphicFramePr>
          <p:nvPr/>
        </p:nvGraphicFramePr>
        <p:xfrm>
          <a:off x="0" y="914400"/>
          <a:ext cx="9372600" cy="1476375"/>
        </p:xfrm>
        <a:graphic>
          <a:graphicData uri="http://schemas.openxmlformats.org/presentationml/2006/ole">
            <mc:AlternateContent xmlns:mc="http://schemas.openxmlformats.org/markup-compatibility/2006">
              <mc:Choice xmlns:v="urn:schemas-microsoft-com:vml" Requires="v">
                <p:oleObj spid="_x0000_s132110" name="Picture" r:id="rId4" imgW="5021580" imgH="792480" progId="Word.Picture.8">
                  <p:embed/>
                </p:oleObj>
              </mc:Choice>
              <mc:Fallback>
                <p:oleObj name="Picture" r:id="rId4" imgW="5021580" imgH="792480" progId="Word.Picture.8">
                  <p:embed/>
                  <p:pic>
                    <p:nvPicPr>
                      <p:cNvPr id="11266"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914400"/>
                        <a:ext cx="9372600" cy="1476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75" name="Rectangle 10"/>
          <p:cNvSpPr>
            <a:spLocks noChangeArrowheads="1"/>
          </p:cNvSpPr>
          <p:nvPr/>
        </p:nvSpPr>
        <p:spPr bwMode="auto">
          <a:xfrm>
            <a:off x="0" y="24622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pic>
        <p:nvPicPr>
          <p:cNvPr id="3" name="Picture 2">
            <a:extLst>
              <a:ext uri="{FF2B5EF4-FFF2-40B4-BE49-F238E27FC236}">
                <a16:creationId xmlns:a16="http://schemas.microsoft.com/office/drawing/2014/main" id="{571C18E8-F894-47B8-B202-B17C8199D3A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11700" y="2390775"/>
            <a:ext cx="4005282" cy="3571875"/>
          </a:xfrm>
          <a:prstGeom prst="rect">
            <a:avLst/>
          </a:prstGeom>
        </p:spPr>
      </p:pic>
      <p:pic>
        <p:nvPicPr>
          <p:cNvPr id="5" name="Picture 4">
            <a:extLst>
              <a:ext uri="{FF2B5EF4-FFF2-40B4-BE49-F238E27FC236}">
                <a16:creationId xmlns:a16="http://schemas.microsoft.com/office/drawing/2014/main" id="{A757A69C-BC9F-4DA2-9B9B-59111CCADFC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8600" y="2301875"/>
            <a:ext cx="4290101" cy="3825874"/>
          </a:xfrm>
          <a:prstGeom prst="rect">
            <a:avLst/>
          </a:prstGeom>
        </p:spPr>
      </p:pic>
    </p:spTree>
    <p:extLst>
      <p:ext uri="{BB962C8B-B14F-4D97-AF65-F5344CB8AC3E}">
        <p14:creationId xmlns:p14="http://schemas.microsoft.com/office/powerpoint/2010/main" val="1126522621"/>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73411">
                                            <p:txEl>
                                              <p:pRg st="0" end="0"/>
                                            </p:txEl>
                                          </p:spTgt>
                                        </p:tgtEl>
                                        <p:attrNameLst>
                                          <p:attrName>style.visibility</p:attrName>
                                        </p:attrNameLst>
                                      </p:cBhvr>
                                      <p:to>
                                        <p:strVal val="visible"/>
                                      </p:to>
                                    </p:set>
                                    <p:anim calcmode="lin" valueType="num">
                                      <p:cBhvr additive="base">
                                        <p:cTn id="7" dur="500" fill="hold"/>
                                        <p:tgtEl>
                                          <p:spTgt spid="2734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7341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411" grpId="0" build="p" autoUpdateAnimBg="0"/>
    </p:bld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2209</TotalTime>
  <Words>714</Words>
  <Application>Microsoft Office PowerPoint</Application>
  <PresentationFormat>On-screen Show (4:3)</PresentationFormat>
  <Paragraphs>226</Paragraphs>
  <Slides>37</Slides>
  <Notes>23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3</vt:i4>
      </vt:variant>
      <vt:variant>
        <vt:lpstr>Slide Titles</vt:lpstr>
      </vt:variant>
      <vt:variant>
        <vt:i4>37</vt:i4>
      </vt:variant>
    </vt:vector>
  </HeadingPairs>
  <TitlesOfParts>
    <vt:vector size="47" baseType="lpstr">
      <vt:lpstr>Arial Unicode MS</vt:lpstr>
      <vt:lpstr>Arial</vt:lpstr>
      <vt:lpstr>Courier New</vt:lpstr>
      <vt:lpstr>SAS Monospace</vt:lpstr>
      <vt:lpstr>Symbol</vt:lpstr>
      <vt:lpstr>Times New Roman</vt:lpstr>
      <vt:lpstr>1_Default Design</vt:lpstr>
      <vt:lpstr>Picture</vt:lpstr>
      <vt:lpstr>Equation</vt:lpstr>
      <vt:lpstr>Document</vt:lpstr>
      <vt:lpstr>STAT J515  Lecture 24 November 19, 2019</vt:lpstr>
      <vt:lpstr>Outline for Today</vt:lpstr>
      <vt:lpstr>ANOVA Example</vt:lpstr>
      <vt:lpstr>Example</vt:lpstr>
      <vt:lpstr>F  Distribution</vt:lpstr>
      <vt:lpstr>F  Distribution</vt:lpstr>
      <vt:lpstr>Notation</vt:lpstr>
      <vt:lpstr>The ANOVA Table</vt:lpstr>
      <vt:lpstr>Example Continued</vt:lpstr>
      <vt:lpstr>The Assumptions</vt:lpstr>
      <vt:lpstr>Example Continued</vt:lpstr>
      <vt:lpstr>The Model Equation</vt:lpstr>
      <vt:lpstr>The Assumptions, take 2</vt:lpstr>
      <vt:lpstr>The Model Equation</vt:lpstr>
      <vt:lpstr>Example Continued</vt:lpstr>
      <vt:lpstr>Checking Assumptions </vt:lpstr>
      <vt:lpstr>Checking Assumptions </vt:lpstr>
      <vt:lpstr>Checking Assumptions </vt:lpstr>
      <vt:lpstr>Checking Assumptions </vt:lpstr>
      <vt:lpstr>Multiple Comparisons</vt:lpstr>
      <vt:lpstr>Multiple Comparisons</vt:lpstr>
      <vt:lpstr>Two procedures</vt:lpstr>
      <vt:lpstr>Example-steak wrap</vt:lpstr>
      <vt:lpstr>ANOVA Example</vt:lpstr>
      <vt:lpstr>Example</vt:lpstr>
      <vt:lpstr>Why Did They Take the Logarithm?</vt:lpstr>
      <vt:lpstr>PowerPoint Presentation</vt:lpstr>
      <vt:lpstr>Log Transformation</vt:lpstr>
      <vt:lpstr>Other Transformations</vt:lpstr>
      <vt:lpstr>Example 2</vt:lpstr>
      <vt:lpstr>PowerPoint Presentation</vt:lpstr>
      <vt:lpstr>PowerPoint Presentation</vt:lpstr>
      <vt:lpstr>Logarithm </vt:lpstr>
      <vt:lpstr>Square Root </vt:lpstr>
      <vt:lpstr>Square root</vt:lpstr>
      <vt:lpstr>Going Beyond One-Way ANOVA </vt:lpstr>
      <vt:lpstr>Going Beyond One-Way ANOVA </vt:lpstr>
    </vt:vector>
  </TitlesOfParts>
  <Company>Statistics, USC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 702/J702 Fall 2001</dc:title>
  <dc:creator>Preferred Customer</dc:creator>
  <cp:lastModifiedBy>Grego John</cp:lastModifiedBy>
  <cp:revision>168</cp:revision>
  <cp:lastPrinted>2015-11-11T19:34:36Z</cp:lastPrinted>
  <dcterms:created xsi:type="dcterms:W3CDTF">2001-05-21T01:21:44Z</dcterms:created>
  <dcterms:modified xsi:type="dcterms:W3CDTF">2019-11-19T16:02:00Z</dcterms:modified>
</cp:coreProperties>
</file>