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notesMasterIdLst>
    <p:notesMasterId r:id="rId34"/>
  </p:notesMasterIdLst>
  <p:handoutMasterIdLst>
    <p:handoutMasterId r:id="rId35"/>
  </p:handoutMasterIdLst>
  <p:sldIdLst>
    <p:sldId id="364" r:id="rId2"/>
    <p:sldId id="335" r:id="rId3"/>
    <p:sldId id="436" r:id="rId4"/>
    <p:sldId id="437" r:id="rId5"/>
    <p:sldId id="438" r:id="rId6"/>
    <p:sldId id="439" r:id="rId7"/>
    <p:sldId id="440" r:id="rId8"/>
    <p:sldId id="441" r:id="rId9"/>
    <p:sldId id="442" r:id="rId10"/>
    <p:sldId id="443" r:id="rId11"/>
    <p:sldId id="444" r:id="rId12"/>
    <p:sldId id="445" r:id="rId13"/>
    <p:sldId id="446" r:id="rId14"/>
    <p:sldId id="447" r:id="rId15"/>
    <p:sldId id="448" r:id="rId16"/>
    <p:sldId id="449" r:id="rId17"/>
    <p:sldId id="450" r:id="rId18"/>
    <p:sldId id="451" r:id="rId19"/>
    <p:sldId id="452" r:id="rId20"/>
    <p:sldId id="453" r:id="rId21"/>
    <p:sldId id="454" r:id="rId22"/>
    <p:sldId id="455" r:id="rId23"/>
    <p:sldId id="456" r:id="rId24"/>
    <p:sldId id="457" r:id="rId25"/>
    <p:sldId id="458" r:id="rId26"/>
    <p:sldId id="459" r:id="rId27"/>
    <p:sldId id="460" r:id="rId28"/>
    <p:sldId id="461" r:id="rId29"/>
    <p:sldId id="462" r:id="rId30"/>
    <p:sldId id="463" r:id="rId31"/>
    <p:sldId id="464" r:id="rId32"/>
    <p:sldId id="465" r:id="rId33"/>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1924"/>
    <a:srgbClr val="BDADB5"/>
    <a:srgbClr val="A299AD"/>
    <a:srgbClr val="89454F"/>
    <a:srgbClr val="CC0000"/>
    <a:srgbClr val="653146"/>
    <a:srgbClr val="B598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5" autoAdjust="0"/>
    <p:restoredTop sz="94660" autoAdjust="0"/>
  </p:normalViewPr>
  <p:slideViewPr>
    <p:cSldViewPr>
      <p:cViewPr varScale="1">
        <p:scale>
          <a:sx n="76" d="100"/>
          <a:sy n="76" d="100"/>
        </p:scale>
        <p:origin x="141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4" y="0"/>
            <a:ext cx="3038372" cy="517352"/>
          </a:xfrm>
          <a:prstGeom prst="rect">
            <a:avLst/>
          </a:prstGeom>
          <a:noFill/>
          <a:ln w="9525">
            <a:noFill/>
            <a:miter lim="800000"/>
            <a:headEnd/>
            <a:tailEnd/>
          </a:ln>
          <a:effectLst/>
        </p:spPr>
        <p:txBody>
          <a:bodyPr vert="horz" wrap="square" lIns="94493" tIns="47246" rIns="94493" bIns="47246" numCol="1" anchor="t" anchorCtr="0" compatLnSpc="1">
            <a:prstTxWarp prst="textNoShape">
              <a:avLst/>
            </a:prstTxWarp>
          </a:bodyPr>
          <a:lstStyle>
            <a:lvl1pPr defTabSz="944993" eaLnBrk="1" hangingPunct="1">
              <a:defRPr sz="1200">
                <a:latin typeface="Times New Roman" pitchFamily="18" charset="0"/>
              </a:defRPr>
            </a:lvl1pPr>
          </a:lstStyle>
          <a:p>
            <a:pPr>
              <a:defRPr/>
            </a:pPr>
            <a:endParaRPr lang="en-US"/>
          </a:p>
        </p:txBody>
      </p:sp>
      <p:sp>
        <p:nvSpPr>
          <p:cNvPr id="10243" name="Rectangle 3"/>
          <p:cNvSpPr>
            <a:spLocks noGrp="1" noChangeArrowheads="1"/>
          </p:cNvSpPr>
          <p:nvPr>
            <p:ph type="dt" sz="quarter" idx="1"/>
          </p:nvPr>
        </p:nvSpPr>
        <p:spPr bwMode="auto">
          <a:xfrm>
            <a:off x="3972036" y="0"/>
            <a:ext cx="3038371" cy="517352"/>
          </a:xfrm>
          <a:prstGeom prst="rect">
            <a:avLst/>
          </a:prstGeom>
          <a:noFill/>
          <a:ln w="9525">
            <a:noFill/>
            <a:miter lim="800000"/>
            <a:headEnd/>
            <a:tailEnd/>
          </a:ln>
          <a:effectLst/>
        </p:spPr>
        <p:txBody>
          <a:bodyPr vert="horz" wrap="square" lIns="94493" tIns="47246" rIns="94493" bIns="47246" numCol="1" anchor="t" anchorCtr="0" compatLnSpc="1">
            <a:prstTxWarp prst="textNoShape">
              <a:avLst/>
            </a:prstTxWarp>
          </a:bodyPr>
          <a:lstStyle>
            <a:lvl1pPr algn="r" defTabSz="944993" eaLnBrk="1" hangingPunct="1">
              <a:defRPr sz="1200">
                <a:latin typeface="Times New Roman" pitchFamily="18" charset="0"/>
              </a:defRPr>
            </a:lvl1pPr>
          </a:lstStyle>
          <a:p>
            <a:pPr>
              <a:defRPr/>
            </a:pPr>
            <a:endParaRPr lang="en-US"/>
          </a:p>
        </p:txBody>
      </p:sp>
      <p:sp>
        <p:nvSpPr>
          <p:cNvPr id="10244" name="Rectangle 4"/>
          <p:cNvSpPr>
            <a:spLocks noGrp="1" noChangeArrowheads="1"/>
          </p:cNvSpPr>
          <p:nvPr>
            <p:ph type="ftr" sz="quarter" idx="2"/>
          </p:nvPr>
        </p:nvSpPr>
        <p:spPr bwMode="auto">
          <a:xfrm>
            <a:off x="4" y="8780643"/>
            <a:ext cx="3038372" cy="515759"/>
          </a:xfrm>
          <a:prstGeom prst="rect">
            <a:avLst/>
          </a:prstGeom>
          <a:noFill/>
          <a:ln w="9525">
            <a:noFill/>
            <a:miter lim="800000"/>
            <a:headEnd/>
            <a:tailEnd/>
          </a:ln>
          <a:effectLst/>
        </p:spPr>
        <p:txBody>
          <a:bodyPr vert="horz" wrap="square" lIns="94493" tIns="47246" rIns="94493" bIns="47246" numCol="1" anchor="b" anchorCtr="0" compatLnSpc="1">
            <a:prstTxWarp prst="textNoShape">
              <a:avLst/>
            </a:prstTxWarp>
          </a:bodyPr>
          <a:lstStyle>
            <a:lvl1pPr defTabSz="944993" eaLnBrk="1" hangingPunct="1">
              <a:defRPr sz="1200">
                <a:latin typeface="Times New Roman" pitchFamily="18" charset="0"/>
              </a:defRPr>
            </a:lvl1pPr>
          </a:lstStyle>
          <a:p>
            <a:pPr>
              <a:defRPr/>
            </a:pPr>
            <a:endParaRPr lang="en-US"/>
          </a:p>
        </p:txBody>
      </p:sp>
      <p:sp>
        <p:nvSpPr>
          <p:cNvPr id="10245" name="Rectangle 5"/>
          <p:cNvSpPr>
            <a:spLocks noGrp="1" noChangeArrowheads="1"/>
          </p:cNvSpPr>
          <p:nvPr>
            <p:ph type="sldNum" sz="quarter" idx="3"/>
          </p:nvPr>
        </p:nvSpPr>
        <p:spPr bwMode="auto">
          <a:xfrm>
            <a:off x="3972036" y="8780643"/>
            <a:ext cx="3038371" cy="515759"/>
          </a:xfrm>
          <a:prstGeom prst="rect">
            <a:avLst/>
          </a:prstGeom>
          <a:noFill/>
          <a:ln w="9525">
            <a:noFill/>
            <a:miter lim="800000"/>
            <a:headEnd/>
            <a:tailEnd/>
          </a:ln>
          <a:effectLst/>
        </p:spPr>
        <p:txBody>
          <a:bodyPr vert="horz" wrap="square" lIns="94493" tIns="47246" rIns="94493" bIns="47246" numCol="1" anchor="b" anchorCtr="0" compatLnSpc="1">
            <a:prstTxWarp prst="textNoShape">
              <a:avLst/>
            </a:prstTxWarp>
          </a:bodyPr>
          <a:lstStyle>
            <a:lvl1pPr algn="r" defTabSz="944899" eaLnBrk="1" hangingPunct="1">
              <a:defRPr sz="1200">
                <a:latin typeface="Times New Roman" pitchFamily="18" charset="0"/>
              </a:defRPr>
            </a:lvl1pPr>
          </a:lstStyle>
          <a:p>
            <a:fld id="{9CAEF96C-BAD6-427B-B2AF-8F83141C5790}" type="slidenum">
              <a:rPr lang="en-US"/>
              <a:pPr/>
              <a:t>‹#›</a:t>
            </a:fld>
            <a:endParaRPr lang="en-US"/>
          </a:p>
        </p:txBody>
      </p:sp>
    </p:spTree>
    <p:extLst>
      <p:ext uri="{BB962C8B-B14F-4D97-AF65-F5344CB8AC3E}">
        <p14:creationId xmlns:p14="http://schemas.microsoft.com/office/powerpoint/2010/main" val="32104916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 y="1"/>
            <a:ext cx="3038372" cy="463228"/>
          </a:xfrm>
          <a:prstGeom prst="rect">
            <a:avLst/>
          </a:prstGeom>
          <a:noFill/>
          <a:ln w="9525">
            <a:noFill/>
            <a:miter lim="800000"/>
            <a:headEnd/>
            <a:tailEnd/>
          </a:ln>
          <a:effectLst/>
        </p:spPr>
        <p:txBody>
          <a:bodyPr vert="horz" wrap="square" lIns="94493" tIns="47246" rIns="94493" bIns="47246" numCol="1" anchor="t" anchorCtr="0" compatLnSpc="1">
            <a:prstTxWarp prst="textNoShape">
              <a:avLst/>
            </a:prstTxWarp>
          </a:bodyPr>
          <a:lstStyle>
            <a:lvl1pPr defTabSz="944993" eaLnBrk="1" hangingPunct="1">
              <a:defRPr sz="1200">
                <a:latin typeface="Times New Roman" pitchFamily="18" charset="0"/>
              </a:defRPr>
            </a:lvl1pPr>
          </a:lstStyle>
          <a:p>
            <a:pPr>
              <a:defRPr/>
            </a:pPr>
            <a:endParaRPr lang="en-US"/>
          </a:p>
        </p:txBody>
      </p:sp>
      <p:sp>
        <p:nvSpPr>
          <p:cNvPr id="3075" name="Rectangle 3"/>
          <p:cNvSpPr>
            <a:spLocks noGrp="1" noChangeArrowheads="1"/>
          </p:cNvSpPr>
          <p:nvPr>
            <p:ph type="dt" idx="1"/>
          </p:nvPr>
        </p:nvSpPr>
        <p:spPr bwMode="auto">
          <a:xfrm>
            <a:off x="3972036" y="1"/>
            <a:ext cx="3038371" cy="463228"/>
          </a:xfrm>
          <a:prstGeom prst="rect">
            <a:avLst/>
          </a:prstGeom>
          <a:noFill/>
          <a:ln w="9525">
            <a:noFill/>
            <a:miter lim="800000"/>
            <a:headEnd/>
            <a:tailEnd/>
          </a:ln>
          <a:effectLst/>
        </p:spPr>
        <p:txBody>
          <a:bodyPr vert="horz" wrap="square" lIns="94493" tIns="47246" rIns="94493" bIns="47246" numCol="1" anchor="t" anchorCtr="0" compatLnSpc="1">
            <a:prstTxWarp prst="textNoShape">
              <a:avLst/>
            </a:prstTxWarp>
          </a:bodyPr>
          <a:lstStyle>
            <a:lvl1pPr algn="r" defTabSz="944993" eaLnBrk="1" hangingPunct="1">
              <a:defRPr sz="1200">
                <a:latin typeface="Times New Roman" pitchFamily="18" charset="0"/>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1182688" y="698500"/>
            <a:ext cx="4646612" cy="34861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35252" y="4415790"/>
            <a:ext cx="5139898" cy="4183380"/>
          </a:xfrm>
          <a:prstGeom prst="rect">
            <a:avLst/>
          </a:prstGeom>
          <a:noFill/>
          <a:ln w="9525">
            <a:noFill/>
            <a:miter lim="800000"/>
            <a:headEnd/>
            <a:tailEnd/>
          </a:ln>
          <a:effectLst/>
        </p:spPr>
        <p:txBody>
          <a:bodyPr vert="horz" wrap="square" lIns="94493" tIns="47246" rIns="94493" bIns="4724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4" y="8833185"/>
            <a:ext cx="3038372" cy="463227"/>
          </a:xfrm>
          <a:prstGeom prst="rect">
            <a:avLst/>
          </a:prstGeom>
          <a:noFill/>
          <a:ln w="9525">
            <a:noFill/>
            <a:miter lim="800000"/>
            <a:headEnd/>
            <a:tailEnd/>
          </a:ln>
          <a:effectLst/>
        </p:spPr>
        <p:txBody>
          <a:bodyPr vert="horz" wrap="square" lIns="94493" tIns="47246" rIns="94493" bIns="47246" numCol="1" anchor="b" anchorCtr="0" compatLnSpc="1">
            <a:prstTxWarp prst="textNoShape">
              <a:avLst/>
            </a:prstTxWarp>
          </a:bodyPr>
          <a:lstStyle>
            <a:lvl1pPr defTabSz="944993" eaLnBrk="1" hangingPunct="1">
              <a:defRPr sz="1200">
                <a:latin typeface="Times New Roman" pitchFamily="18" charset="0"/>
              </a:defRPr>
            </a:lvl1pPr>
          </a:lstStyle>
          <a:p>
            <a:pPr>
              <a:defRPr/>
            </a:pPr>
            <a:endParaRPr lang="en-US"/>
          </a:p>
        </p:txBody>
      </p:sp>
      <p:sp>
        <p:nvSpPr>
          <p:cNvPr id="3079" name="Rectangle 7"/>
          <p:cNvSpPr>
            <a:spLocks noGrp="1" noChangeArrowheads="1"/>
          </p:cNvSpPr>
          <p:nvPr>
            <p:ph type="sldNum" sz="quarter" idx="5"/>
          </p:nvPr>
        </p:nvSpPr>
        <p:spPr bwMode="auto">
          <a:xfrm>
            <a:off x="3972036" y="8833185"/>
            <a:ext cx="3038371" cy="463227"/>
          </a:xfrm>
          <a:prstGeom prst="rect">
            <a:avLst/>
          </a:prstGeom>
          <a:noFill/>
          <a:ln w="9525">
            <a:noFill/>
            <a:miter lim="800000"/>
            <a:headEnd/>
            <a:tailEnd/>
          </a:ln>
          <a:effectLst/>
        </p:spPr>
        <p:txBody>
          <a:bodyPr vert="horz" wrap="square" lIns="94493" tIns="47246" rIns="94493" bIns="47246" numCol="1" anchor="b" anchorCtr="0" compatLnSpc="1">
            <a:prstTxWarp prst="textNoShape">
              <a:avLst/>
            </a:prstTxWarp>
          </a:bodyPr>
          <a:lstStyle>
            <a:lvl1pPr algn="r" defTabSz="944899" eaLnBrk="1" hangingPunct="1">
              <a:defRPr sz="1200">
                <a:latin typeface="Times New Roman" pitchFamily="18" charset="0"/>
              </a:defRPr>
            </a:lvl1pPr>
          </a:lstStyle>
          <a:p>
            <a:fld id="{65698B1F-9B36-4A25-B0EF-A1E2D0AF5A88}" type="slidenum">
              <a:rPr lang="en-US"/>
              <a:pPr/>
              <a:t>‹#›</a:t>
            </a:fld>
            <a:endParaRPr lang="en-US"/>
          </a:p>
        </p:txBody>
      </p:sp>
    </p:spTree>
    <p:extLst>
      <p:ext uri="{BB962C8B-B14F-4D97-AF65-F5344CB8AC3E}">
        <p14:creationId xmlns:p14="http://schemas.microsoft.com/office/powerpoint/2010/main" val="7316899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56657" eaLnBrk="0" hangingPunct="0">
              <a:defRPr>
                <a:solidFill>
                  <a:schemeClr val="tx1"/>
                </a:solidFill>
                <a:latin typeface="Arial" panose="020B0604020202020204" pitchFamily="34" charset="0"/>
              </a:defRPr>
            </a:lvl1pPr>
            <a:lvl2pPr marL="687678" indent="-264491" defTabSz="856657" eaLnBrk="0" hangingPunct="0">
              <a:defRPr>
                <a:solidFill>
                  <a:schemeClr val="tx1"/>
                </a:solidFill>
                <a:latin typeface="Arial" panose="020B0604020202020204" pitchFamily="34" charset="0"/>
              </a:defRPr>
            </a:lvl2pPr>
            <a:lvl3pPr marL="1057964" indent="-211592" defTabSz="856657" eaLnBrk="0" hangingPunct="0">
              <a:defRPr>
                <a:solidFill>
                  <a:schemeClr val="tx1"/>
                </a:solidFill>
                <a:latin typeface="Arial" panose="020B0604020202020204" pitchFamily="34" charset="0"/>
              </a:defRPr>
            </a:lvl3pPr>
            <a:lvl4pPr marL="1481151" indent="-211592" defTabSz="856657" eaLnBrk="0" hangingPunct="0">
              <a:defRPr>
                <a:solidFill>
                  <a:schemeClr val="tx1"/>
                </a:solidFill>
                <a:latin typeface="Arial" panose="020B0604020202020204" pitchFamily="34" charset="0"/>
              </a:defRPr>
            </a:lvl4pPr>
            <a:lvl5pPr marL="1904337" indent="-211592" defTabSz="856657" eaLnBrk="0" hangingPunct="0">
              <a:defRPr>
                <a:solidFill>
                  <a:schemeClr val="tx1"/>
                </a:solidFill>
                <a:latin typeface="Arial" panose="020B0604020202020204" pitchFamily="34" charset="0"/>
              </a:defRPr>
            </a:lvl5pPr>
            <a:lvl6pPr marL="2327522" indent="-211592" defTabSz="856657" eaLnBrk="0" fontAlgn="base" hangingPunct="0">
              <a:spcBef>
                <a:spcPct val="0"/>
              </a:spcBef>
              <a:spcAft>
                <a:spcPct val="0"/>
              </a:spcAft>
              <a:defRPr>
                <a:solidFill>
                  <a:schemeClr val="tx1"/>
                </a:solidFill>
                <a:latin typeface="Arial" panose="020B0604020202020204" pitchFamily="34" charset="0"/>
              </a:defRPr>
            </a:lvl6pPr>
            <a:lvl7pPr marL="2750708" indent="-211592" defTabSz="856657" eaLnBrk="0" fontAlgn="base" hangingPunct="0">
              <a:spcBef>
                <a:spcPct val="0"/>
              </a:spcBef>
              <a:spcAft>
                <a:spcPct val="0"/>
              </a:spcAft>
              <a:defRPr>
                <a:solidFill>
                  <a:schemeClr val="tx1"/>
                </a:solidFill>
                <a:latin typeface="Arial" panose="020B0604020202020204" pitchFamily="34" charset="0"/>
              </a:defRPr>
            </a:lvl7pPr>
            <a:lvl8pPr marL="3173894" indent="-211592" defTabSz="856657" eaLnBrk="0" fontAlgn="base" hangingPunct="0">
              <a:spcBef>
                <a:spcPct val="0"/>
              </a:spcBef>
              <a:spcAft>
                <a:spcPct val="0"/>
              </a:spcAft>
              <a:defRPr>
                <a:solidFill>
                  <a:schemeClr val="tx1"/>
                </a:solidFill>
                <a:latin typeface="Arial" panose="020B0604020202020204" pitchFamily="34" charset="0"/>
              </a:defRPr>
            </a:lvl8pPr>
            <a:lvl9pPr marL="3597080" indent="-211592" defTabSz="856657"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E22E6BC-1462-42F8-8BC9-7228A9700CB5}" type="slidenum">
              <a:rPr lang="en-US">
                <a:latin typeface="Times New Roman" panose="02020603050405020304" pitchFamily="18" charset="0"/>
              </a:rPr>
              <a:pPr eaLnBrk="1" hangingPunct="1"/>
              <a:t>5</a:t>
            </a:fld>
            <a:endParaRPr lang="en-US">
              <a:latin typeface="Times New Roman" panose="02020603050405020304" pitchFamily="18"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5108562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0245">
              <a:spcBef>
                <a:spcPct val="30000"/>
              </a:spcBef>
              <a:defRPr sz="1300">
                <a:solidFill>
                  <a:schemeClr val="tx1"/>
                </a:solidFill>
                <a:latin typeface="Times New Roman" panose="02020603050405020304" pitchFamily="18" charset="0"/>
              </a:defRPr>
            </a:lvl1pPr>
            <a:lvl2pPr marL="755404" indent="-289545" defTabSz="980245">
              <a:spcBef>
                <a:spcPct val="30000"/>
              </a:spcBef>
              <a:defRPr sz="1300">
                <a:solidFill>
                  <a:schemeClr val="tx1"/>
                </a:solidFill>
                <a:latin typeface="Times New Roman" panose="02020603050405020304" pitchFamily="18" charset="0"/>
              </a:defRPr>
            </a:lvl2pPr>
            <a:lvl3pPr marL="1163030" indent="-231312" defTabSz="980245">
              <a:spcBef>
                <a:spcPct val="30000"/>
              </a:spcBef>
              <a:defRPr sz="1300">
                <a:solidFill>
                  <a:schemeClr val="tx1"/>
                </a:solidFill>
                <a:latin typeface="Times New Roman" panose="02020603050405020304" pitchFamily="18" charset="0"/>
              </a:defRPr>
            </a:lvl3pPr>
            <a:lvl4pPr marL="1628889" indent="-231312" defTabSz="980245">
              <a:spcBef>
                <a:spcPct val="30000"/>
              </a:spcBef>
              <a:defRPr sz="1300">
                <a:solidFill>
                  <a:schemeClr val="tx1"/>
                </a:solidFill>
                <a:latin typeface="Times New Roman" panose="02020603050405020304" pitchFamily="18" charset="0"/>
              </a:defRPr>
            </a:lvl4pPr>
            <a:lvl5pPr marL="2094747" indent="-231312" defTabSz="980245">
              <a:spcBef>
                <a:spcPct val="30000"/>
              </a:spcBef>
              <a:defRPr sz="1300">
                <a:solidFill>
                  <a:schemeClr val="tx1"/>
                </a:solidFill>
                <a:latin typeface="Times New Roman" panose="02020603050405020304" pitchFamily="18" charset="0"/>
              </a:defRPr>
            </a:lvl5pPr>
            <a:lvl6pPr marL="2560606" indent="-231312" defTabSz="980245" eaLnBrk="0" fontAlgn="base" hangingPunct="0">
              <a:spcBef>
                <a:spcPct val="30000"/>
              </a:spcBef>
              <a:spcAft>
                <a:spcPct val="0"/>
              </a:spcAft>
              <a:defRPr sz="1300">
                <a:solidFill>
                  <a:schemeClr val="tx1"/>
                </a:solidFill>
                <a:latin typeface="Times New Roman" panose="02020603050405020304" pitchFamily="18" charset="0"/>
              </a:defRPr>
            </a:lvl6pPr>
            <a:lvl7pPr marL="3026465" indent="-231312" defTabSz="980245" eaLnBrk="0" fontAlgn="base" hangingPunct="0">
              <a:spcBef>
                <a:spcPct val="30000"/>
              </a:spcBef>
              <a:spcAft>
                <a:spcPct val="0"/>
              </a:spcAft>
              <a:defRPr sz="1300">
                <a:solidFill>
                  <a:schemeClr val="tx1"/>
                </a:solidFill>
                <a:latin typeface="Times New Roman" panose="02020603050405020304" pitchFamily="18" charset="0"/>
              </a:defRPr>
            </a:lvl7pPr>
            <a:lvl8pPr marL="3492323" indent="-231312" defTabSz="980245" eaLnBrk="0" fontAlgn="base" hangingPunct="0">
              <a:spcBef>
                <a:spcPct val="30000"/>
              </a:spcBef>
              <a:spcAft>
                <a:spcPct val="0"/>
              </a:spcAft>
              <a:defRPr sz="1300">
                <a:solidFill>
                  <a:schemeClr val="tx1"/>
                </a:solidFill>
                <a:latin typeface="Times New Roman" panose="02020603050405020304" pitchFamily="18" charset="0"/>
              </a:defRPr>
            </a:lvl8pPr>
            <a:lvl9pPr marL="3958182" indent="-231312" defTabSz="980245"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C7BEDAEA-76D3-4FA1-BCA3-34991B6A06FC}" type="slidenum">
              <a:rPr lang="en-US"/>
              <a:pPr>
                <a:spcBef>
                  <a:spcPct val="0"/>
                </a:spcBef>
              </a:pPr>
              <a:t>16</a:t>
            </a:fld>
            <a:endParaRPr lang="en-US"/>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2088735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0245">
              <a:spcBef>
                <a:spcPct val="30000"/>
              </a:spcBef>
              <a:defRPr sz="1300">
                <a:solidFill>
                  <a:schemeClr val="tx1"/>
                </a:solidFill>
                <a:latin typeface="Times New Roman" panose="02020603050405020304" pitchFamily="18" charset="0"/>
              </a:defRPr>
            </a:lvl1pPr>
            <a:lvl2pPr marL="755404" indent="-289545" defTabSz="980245">
              <a:spcBef>
                <a:spcPct val="30000"/>
              </a:spcBef>
              <a:defRPr sz="1300">
                <a:solidFill>
                  <a:schemeClr val="tx1"/>
                </a:solidFill>
                <a:latin typeface="Times New Roman" panose="02020603050405020304" pitchFamily="18" charset="0"/>
              </a:defRPr>
            </a:lvl2pPr>
            <a:lvl3pPr marL="1163030" indent="-231312" defTabSz="980245">
              <a:spcBef>
                <a:spcPct val="30000"/>
              </a:spcBef>
              <a:defRPr sz="1300">
                <a:solidFill>
                  <a:schemeClr val="tx1"/>
                </a:solidFill>
                <a:latin typeface="Times New Roman" panose="02020603050405020304" pitchFamily="18" charset="0"/>
              </a:defRPr>
            </a:lvl3pPr>
            <a:lvl4pPr marL="1628889" indent="-231312" defTabSz="980245">
              <a:spcBef>
                <a:spcPct val="30000"/>
              </a:spcBef>
              <a:defRPr sz="1300">
                <a:solidFill>
                  <a:schemeClr val="tx1"/>
                </a:solidFill>
                <a:latin typeface="Times New Roman" panose="02020603050405020304" pitchFamily="18" charset="0"/>
              </a:defRPr>
            </a:lvl4pPr>
            <a:lvl5pPr marL="2094747" indent="-231312" defTabSz="980245">
              <a:spcBef>
                <a:spcPct val="30000"/>
              </a:spcBef>
              <a:defRPr sz="1300">
                <a:solidFill>
                  <a:schemeClr val="tx1"/>
                </a:solidFill>
                <a:latin typeface="Times New Roman" panose="02020603050405020304" pitchFamily="18" charset="0"/>
              </a:defRPr>
            </a:lvl5pPr>
            <a:lvl6pPr marL="2560606" indent="-231312" defTabSz="980245" eaLnBrk="0" fontAlgn="base" hangingPunct="0">
              <a:spcBef>
                <a:spcPct val="30000"/>
              </a:spcBef>
              <a:spcAft>
                <a:spcPct val="0"/>
              </a:spcAft>
              <a:defRPr sz="1300">
                <a:solidFill>
                  <a:schemeClr val="tx1"/>
                </a:solidFill>
                <a:latin typeface="Times New Roman" panose="02020603050405020304" pitchFamily="18" charset="0"/>
              </a:defRPr>
            </a:lvl6pPr>
            <a:lvl7pPr marL="3026465" indent="-231312" defTabSz="980245" eaLnBrk="0" fontAlgn="base" hangingPunct="0">
              <a:spcBef>
                <a:spcPct val="30000"/>
              </a:spcBef>
              <a:spcAft>
                <a:spcPct val="0"/>
              </a:spcAft>
              <a:defRPr sz="1300">
                <a:solidFill>
                  <a:schemeClr val="tx1"/>
                </a:solidFill>
                <a:latin typeface="Times New Roman" panose="02020603050405020304" pitchFamily="18" charset="0"/>
              </a:defRPr>
            </a:lvl7pPr>
            <a:lvl8pPr marL="3492323" indent="-231312" defTabSz="980245" eaLnBrk="0" fontAlgn="base" hangingPunct="0">
              <a:spcBef>
                <a:spcPct val="30000"/>
              </a:spcBef>
              <a:spcAft>
                <a:spcPct val="0"/>
              </a:spcAft>
              <a:defRPr sz="1300">
                <a:solidFill>
                  <a:schemeClr val="tx1"/>
                </a:solidFill>
                <a:latin typeface="Times New Roman" panose="02020603050405020304" pitchFamily="18" charset="0"/>
              </a:defRPr>
            </a:lvl8pPr>
            <a:lvl9pPr marL="3958182" indent="-231312" defTabSz="980245"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ECACCD7F-A9C4-43EC-BC86-E6ABE671025D}" type="slidenum">
              <a:rPr lang="en-US"/>
              <a:pPr>
                <a:spcBef>
                  <a:spcPct val="0"/>
                </a:spcBef>
              </a:pPr>
              <a:t>17</a:t>
            </a:fld>
            <a:endParaRPr lang="en-US"/>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4129776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0245">
              <a:spcBef>
                <a:spcPct val="30000"/>
              </a:spcBef>
              <a:defRPr sz="1300">
                <a:solidFill>
                  <a:schemeClr val="tx1"/>
                </a:solidFill>
                <a:latin typeface="Times New Roman" panose="02020603050405020304" pitchFamily="18" charset="0"/>
              </a:defRPr>
            </a:lvl1pPr>
            <a:lvl2pPr marL="755404" indent="-289545" defTabSz="980245">
              <a:spcBef>
                <a:spcPct val="30000"/>
              </a:spcBef>
              <a:defRPr sz="1300">
                <a:solidFill>
                  <a:schemeClr val="tx1"/>
                </a:solidFill>
                <a:latin typeface="Times New Roman" panose="02020603050405020304" pitchFamily="18" charset="0"/>
              </a:defRPr>
            </a:lvl2pPr>
            <a:lvl3pPr marL="1163030" indent="-231312" defTabSz="980245">
              <a:spcBef>
                <a:spcPct val="30000"/>
              </a:spcBef>
              <a:defRPr sz="1300">
                <a:solidFill>
                  <a:schemeClr val="tx1"/>
                </a:solidFill>
                <a:latin typeface="Times New Roman" panose="02020603050405020304" pitchFamily="18" charset="0"/>
              </a:defRPr>
            </a:lvl3pPr>
            <a:lvl4pPr marL="1628889" indent="-231312" defTabSz="980245">
              <a:spcBef>
                <a:spcPct val="30000"/>
              </a:spcBef>
              <a:defRPr sz="1300">
                <a:solidFill>
                  <a:schemeClr val="tx1"/>
                </a:solidFill>
                <a:latin typeface="Times New Roman" panose="02020603050405020304" pitchFamily="18" charset="0"/>
              </a:defRPr>
            </a:lvl4pPr>
            <a:lvl5pPr marL="2094747" indent="-231312" defTabSz="980245">
              <a:spcBef>
                <a:spcPct val="30000"/>
              </a:spcBef>
              <a:defRPr sz="1300">
                <a:solidFill>
                  <a:schemeClr val="tx1"/>
                </a:solidFill>
                <a:latin typeface="Times New Roman" panose="02020603050405020304" pitchFamily="18" charset="0"/>
              </a:defRPr>
            </a:lvl5pPr>
            <a:lvl6pPr marL="2560606" indent="-231312" defTabSz="980245" eaLnBrk="0" fontAlgn="base" hangingPunct="0">
              <a:spcBef>
                <a:spcPct val="30000"/>
              </a:spcBef>
              <a:spcAft>
                <a:spcPct val="0"/>
              </a:spcAft>
              <a:defRPr sz="1300">
                <a:solidFill>
                  <a:schemeClr val="tx1"/>
                </a:solidFill>
                <a:latin typeface="Times New Roman" panose="02020603050405020304" pitchFamily="18" charset="0"/>
              </a:defRPr>
            </a:lvl6pPr>
            <a:lvl7pPr marL="3026465" indent="-231312" defTabSz="980245" eaLnBrk="0" fontAlgn="base" hangingPunct="0">
              <a:spcBef>
                <a:spcPct val="30000"/>
              </a:spcBef>
              <a:spcAft>
                <a:spcPct val="0"/>
              </a:spcAft>
              <a:defRPr sz="1300">
                <a:solidFill>
                  <a:schemeClr val="tx1"/>
                </a:solidFill>
                <a:latin typeface="Times New Roman" panose="02020603050405020304" pitchFamily="18" charset="0"/>
              </a:defRPr>
            </a:lvl7pPr>
            <a:lvl8pPr marL="3492323" indent="-231312" defTabSz="980245" eaLnBrk="0" fontAlgn="base" hangingPunct="0">
              <a:spcBef>
                <a:spcPct val="30000"/>
              </a:spcBef>
              <a:spcAft>
                <a:spcPct val="0"/>
              </a:spcAft>
              <a:defRPr sz="1300">
                <a:solidFill>
                  <a:schemeClr val="tx1"/>
                </a:solidFill>
                <a:latin typeface="Times New Roman" panose="02020603050405020304" pitchFamily="18" charset="0"/>
              </a:defRPr>
            </a:lvl8pPr>
            <a:lvl9pPr marL="3958182" indent="-231312" defTabSz="980245"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533792B3-72A8-4867-A93D-CCD5D0CFB050}" type="slidenum">
              <a:rPr lang="en-US"/>
              <a:pPr>
                <a:spcBef>
                  <a:spcPct val="0"/>
                </a:spcBef>
              </a:pPr>
              <a:t>18</a:t>
            </a:fld>
            <a:endParaRPr lang="en-US"/>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40538889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0245">
              <a:spcBef>
                <a:spcPct val="30000"/>
              </a:spcBef>
              <a:defRPr sz="1300">
                <a:solidFill>
                  <a:schemeClr val="tx1"/>
                </a:solidFill>
                <a:latin typeface="Times New Roman" panose="02020603050405020304" pitchFamily="18" charset="0"/>
              </a:defRPr>
            </a:lvl1pPr>
            <a:lvl2pPr marL="755404" indent="-289545" defTabSz="980245">
              <a:spcBef>
                <a:spcPct val="30000"/>
              </a:spcBef>
              <a:defRPr sz="1300">
                <a:solidFill>
                  <a:schemeClr val="tx1"/>
                </a:solidFill>
                <a:latin typeface="Times New Roman" panose="02020603050405020304" pitchFamily="18" charset="0"/>
              </a:defRPr>
            </a:lvl2pPr>
            <a:lvl3pPr marL="1163030" indent="-231312" defTabSz="980245">
              <a:spcBef>
                <a:spcPct val="30000"/>
              </a:spcBef>
              <a:defRPr sz="1300">
                <a:solidFill>
                  <a:schemeClr val="tx1"/>
                </a:solidFill>
                <a:latin typeface="Times New Roman" panose="02020603050405020304" pitchFamily="18" charset="0"/>
              </a:defRPr>
            </a:lvl3pPr>
            <a:lvl4pPr marL="1628889" indent="-231312" defTabSz="980245">
              <a:spcBef>
                <a:spcPct val="30000"/>
              </a:spcBef>
              <a:defRPr sz="1300">
                <a:solidFill>
                  <a:schemeClr val="tx1"/>
                </a:solidFill>
                <a:latin typeface="Times New Roman" panose="02020603050405020304" pitchFamily="18" charset="0"/>
              </a:defRPr>
            </a:lvl4pPr>
            <a:lvl5pPr marL="2094747" indent="-231312" defTabSz="980245">
              <a:spcBef>
                <a:spcPct val="30000"/>
              </a:spcBef>
              <a:defRPr sz="1300">
                <a:solidFill>
                  <a:schemeClr val="tx1"/>
                </a:solidFill>
                <a:latin typeface="Times New Roman" panose="02020603050405020304" pitchFamily="18" charset="0"/>
              </a:defRPr>
            </a:lvl5pPr>
            <a:lvl6pPr marL="2560606" indent="-231312" defTabSz="980245" eaLnBrk="0" fontAlgn="base" hangingPunct="0">
              <a:spcBef>
                <a:spcPct val="30000"/>
              </a:spcBef>
              <a:spcAft>
                <a:spcPct val="0"/>
              </a:spcAft>
              <a:defRPr sz="1300">
                <a:solidFill>
                  <a:schemeClr val="tx1"/>
                </a:solidFill>
                <a:latin typeface="Times New Roman" panose="02020603050405020304" pitchFamily="18" charset="0"/>
              </a:defRPr>
            </a:lvl6pPr>
            <a:lvl7pPr marL="3026465" indent="-231312" defTabSz="980245" eaLnBrk="0" fontAlgn="base" hangingPunct="0">
              <a:spcBef>
                <a:spcPct val="30000"/>
              </a:spcBef>
              <a:spcAft>
                <a:spcPct val="0"/>
              </a:spcAft>
              <a:defRPr sz="1300">
                <a:solidFill>
                  <a:schemeClr val="tx1"/>
                </a:solidFill>
                <a:latin typeface="Times New Roman" panose="02020603050405020304" pitchFamily="18" charset="0"/>
              </a:defRPr>
            </a:lvl7pPr>
            <a:lvl8pPr marL="3492323" indent="-231312" defTabSz="980245" eaLnBrk="0" fontAlgn="base" hangingPunct="0">
              <a:spcBef>
                <a:spcPct val="30000"/>
              </a:spcBef>
              <a:spcAft>
                <a:spcPct val="0"/>
              </a:spcAft>
              <a:defRPr sz="1300">
                <a:solidFill>
                  <a:schemeClr val="tx1"/>
                </a:solidFill>
                <a:latin typeface="Times New Roman" panose="02020603050405020304" pitchFamily="18" charset="0"/>
              </a:defRPr>
            </a:lvl8pPr>
            <a:lvl9pPr marL="3958182" indent="-231312" defTabSz="980245"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533792B3-72A8-4867-A93D-CCD5D0CFB050}" type="slidenum">
              <a:rPr lang="en-US"/>
              <a:pPr>
                <a:spcBef>
                  <a:spcPct val="0"/>
                </a:spcBef>
              </a:pPr>
              <a:t>19</a:t>
            </a:fld>
            <a:endParaRPr lang="en-US"/>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17729286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0245">
              <a:spcBef>
                <a:spcPct val="30000"/>
              </a:spcBef>
              <a:defRPr sz="1300">
                <a:solidFill>
                  <a:schemeClr val="tx1"/>
                </a:solidFill>
                <a:latin typeface="Times New Roman" panose="02020603050405020304" pitchFamily="18" charset="0"/>
              </a:defRPr>
            </a:lvl1pPr>
            <a:lvl2pPr marL="755404" indent="-289545" defTabSz="980245">
              <a:spcBef>
                <a:spcPct val="30000"/>
              </a:spcBef>
              <a:defRPr sz="1300">
                <a:solidFill>
                  <a:schemeClr val="tx1"/>
                </a:solidFill>
                <a:latin typeface="Times New Roman" panose="02020603050405020304" pitchFamily="18" charset="0"/>
              </a:defRPr>
            </a:lvl2pPr>
            <a:lvl3pPr marL="1163030" indent="-231312" defTabSz="980245">
              <a:spcBef>
                <a:spcPct val="30000"/>
              </a:spcBef>
              <a:defRPr sz="1300">
                <a:solidFill>
                  <a:schemeClr val="tx1"/>
                </a:solidFill>
                <a:latin typeface="Times New Roman" panose="02020603050405020304" pitchFamily="18" charset="0"/>
              </a:defRPr>
            </a:lvl3pPr>
            <a:lvl4pPr marL="1628889" indent="-231312" defTabSz="980245">
              <a:spcBef>
                <a:spcPct val="30000"/>
              </a:spcBef>
              <a:defRPr sz="1300">
                <a:solidFill>
                  <a:schemeClr val="tx1"/>
                </a:solidFill>
                <a:latin typeface="Times New Roman" panose="02020603050405020304" pitchFamily="18" charset="0"/>
              </a:defRPr>
            </a:lvl4pPr>
            <a:lvl5pPr marL="2094747" indent="-231312" defTabSz="980245">
              <a:spcBef>
                <a:spcPct val="30000"/>
              </a:spcBef>
              <a:defRPr sz="1300">
                <a:solidFill>
                  <a:schemeClr val="tx1"/>
                </a:solidFill>
                <a:latin typeface="Times New Roman" panose="02020603050405020304" pitchFamily="18" charset="0"/>
              </a:defRPr>
            </a:lvl5pPr>
            <a:lvl6pPr marL="2560606" indent="-231312" defTabSz="980245" eaLnBrk="0" fontAlgn="base" hangingPunct="0">
              <a:spcBef>
                <a:spcPct val="30000"/>
              </a:spcBef>
              <a:spcAft>
                <a:spcPct val="0"/>
              </a:spcAft>
              <a:defRPr sz="1300">
                <a:solidFill>
                  <a:schemeClr val="tx1"/>
                </a:solidFill>
                <a:latin typeface="Times New Roman" panose="02020603050405020304" pitchFamily="18" charset="0"/>
              </a:defRPr>
            </a:lvl6pPr>
            <a:lvl7pPr marL="3026465" indent="-231312" defTabSz="980245" eaLnBrk="0" fontAlgn="base" hangingPunct="0">
              <a:spcBef>
                <a:spcPct val="30000"/>
              </a:spcBef>
              <a:spcAft>
                <a:spcPct val="0"/>
              </a:spcAft>
              <a:defRPr sz="1300">
                <a:solidFill>
                  <a:schemeClr val="tx1"/>
                </a:solidFill>
                <a:latin typeface="Times New Roman" panose="02020603050405020304" pitchFamily="18" charset="0"/>
              </a:defRPr>
            </a:lvl7pPr>
            <a:lvl8pPr marL="3492323" indent="-231312" defTabSz="980245" eaLnBrk="0" fontAlgn="base" hangingPunct="0">
              <a:spcBef>
                <a:spcPct val="30000"/>
              </a:spcBef>
              <a:spcAft>
                <a:spcPct val="0"/>
              </a:spcAft>
              <a:defRPr sz="1300">
                <a:solidFill>
                  <a:schemeClr val="tx1"/>
                </a:solidFill>
                <a:latin typeface="Times New Roman" panose="02020603050405020304" pitchFamily="18" charset="0"/>
              </a:defRPr>
            </a:lvl8pPr>
            <a:lvl9pPr marL="3958182" indent="-231312" defTabSz="980245"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FAAC0035-31CA-40F3-97A2-CF1B0037DBD0}" type="slidenum">
              <a:rPr lang="en-US"/>
              <a:pPr>
                <a:spcBef>
                  <a:spcPct val="0"/>
                </a:spcBef>
              </a:pPr>
              <a:t>20</a:t>
            </a:fld>
            <a:endParaRPr lang="en-US"/>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1956700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0245">
              <a:spcBef>
                <a:spcPct val="30000"/>
              </a:spcBef>
              <a:defRPr sz="1300">
                <a:solidFill>
                  <a:schemeClr val="tx1"/>
                </a:solidFill>
                <a:latin typeface="Times New Roman" panose="02020603050405020304" pitchFamily="18" charset="0"/>
              </a:defRPr>
            </a:lvl1pPr>
            <a:lvl2pPr marL="755404" indent="-289545" defTabSz="980245">
              <a:spcBef>
                <a:spcPct val="30000"/>
              </a:spcBef>
              <a:defRPr sz="1300">
                <a:solidFill>
                  <a:schemeClr val="tx1"/>
                </a:solidFill>
                <a:latin typeface="Times New Roman" panose="02020603050405020304" pitchFamily="18" charset="0"/>
              </a:defRPr>
            </a:lvl2pPr>
            <a:lvl3pPr marL="1163030" indent="-231312" defTabSz="980245">
              <a:spcBef>
                <a:spcPct val="30000"/>
              </a:spcBef>
              <a:defRPr sz="1300">
                <a:solidFill>
                  <a:schemeClr val="tx1"/>
                </a:solidFill>
                <a:latin typeface="Times New Roman" panose="02020603050405020304" pitchFamily="18" charset="0"/>
              </a:defRPr>
            </a:lvl3pPr>
            <a:lvl4pPr marL="1628889" indent="-231312" defTabSz="980245">
              <a:spcBef>
                <a:spcPct val="30000"/>
              </a:spcBef>
              <a:defRPr sz="1300">
                <a:solidFill>
                  <a:schemeClr val="tx1"/>
                </a:solidFill>
                <a:latin typeface="Times New Roman" panose="02020603050405020304" pitchFamily="18" charset="0"/>
              </a:defRPr>
            </a:lvl4pPr>
            <a:lvl5pPr marL="2094747" indent="-231312" defTabSz="980245">
              <a:spcBef>
                <a:spcPct val="30000"/>
              </a:spcBef>
              <a:defRPr sz="1300">
                <a:solidFill>
                  <a:schemeClr val="tx1"/>
                </a:solidFill>
                <a:latin typeface="Times New Roman" panose="02020603050405020304" pitchFamily="18" charset="0"/>
              </a:defRPr>
            </a:lvl5pPr>
            <a:lvl6pPr marL="2560606" indent="-231312" defTabSz="980245" eaLnBrk="0" fontAlgn="base" hangingPunct="0">
              <a:spcBef>
                <a:spcPct val="30000"/>
              </a:spcBef>
              <a:spcAft>
                <a:spcPct val="0"/>
              </a:spcAft>
              <a:defRPr sz="1300">
                <a:solidFill>
                  <a:schemeClr val="tx1"/>
                </a:solidFill>
                <a:latin typeface="Times New Roman" panose="02020603050405020304" pitchFamily="18" charset="0"/>
              </a:defRPr>
            </a:lvl6pPr>
            <a:lvl7pPr marL="3026465" indent="-231312" defTabSz="980245" eaLnBrk="0" fontAlgn="base" hangingPunct="0">
              <a:spcBef>
                <a:spcPct val="30000"/>
              </a:spcBef>
              <a:spcAft>
                <a:spcPct val="0"/>
              </a:spcAft>
              <a:defRPr sz="1300">
                <a:solidFill>
                  <a:schemeClr val="tx1"/>
                </a:solidFill>
                <a:latin typeface="Times New Roman" panose="02020603050405020304" pitchFamily="18" charset="0"/>
              </a:defRPr>
            </a:lvl7pPr>
            <a:lvl8pPr marL="3492323" indent="-231312" defTabSz="980245" eaLnBrk="0" fontAlgn="base" hangingPunct="0">
              <a:spcBef>
                <a:spcPct val="30000"/>
              </a:spcBef>
              <a:spcAft>
                <a:spcPct val="0"/>
              </a:spcAft>
              <a:defRPr sz="1300">
                <a:solidFill>
                  <a:schemeClr val="tx1"/>
                </a:solidFill>
                <a:latin typeface="Times New Roman" panose="02020603050405020304" pitchFamily="18" charset="0"/>
              </a:defRPr>
            </a:lvl8pPr>
            <a:lvl9pPr marL="3958182" indent="-231312" defTabSz="980245"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155E2D23-3B21-45D9-BD45-AE739F115155}" type="slidenum">
              <a:rPr lang="en-US"/>
              <a:pPr>
                <a:spcBef>
                  <a:spcPct val="0"/>
                </a:spcBef>
              </a:pPr>
              <a:t>21</a:t>
            </a:fld>
            <a:endParaRPr lang="en-US"/>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9542450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0245">
              <a:spcBef>
                <a:spcPct val="30000"/>
              </a:spcBef>
              <a:defRPr sz="1300">
                <a:solidFill>
                  <a:schemeClr val="tx1"/>
                </a:solidFill>
                <a:latin typeface="Times New Roman" panose="02020603050405020304" pitchFamily="18" charset="0"/>
              </a:defRPr>
            </a:lvl1pPr>
            <a:lvl2pPr marL="755404" indent="-289545" defTabSz="980245">
              <a:spcBef>
                <a:spcPct val="30000"/>
              </a:spcBef>
              <a:defRPr sz="1300">
                <a:solidFill>
                  <a:schemeClr val="tx1"/>
                </a:solidFill>
                <a:latin typeface="Times New Roman" panose="02020603050405020304" pitchFamily="18" charset="0"/>
              </a:defRPr>
            </a:lvl2pPr>
            <a:lvl3pPr marL="1163030" indent="-231312" defTabSz="980245">
              <a:spcBef>
                <a:spcPct val="30000"/>
              </a:spcBef>
              <a:defRPr sz="1300">
                <a:solidFill>
                  <a:schemeClr val="tx1"/>
                </a:solidFill>
                <a:latin typeface="Times New Roman" panose="02020603050405020304" pitchFamily="18" charset="0"/>
              </a:defRPr>
            </a:lvl3pPr>
            <a:lvl4pPr marL="1628889" indent="-231312" defTabSz="980245">
              <a:spcBef>
                <a:spcPct val="30000"/>
              </a:spcBef>
              <a:defRPr sz="1300">
                <a:solidFill>
                  <a:schemeClr val="tx1"/>
                </a:solidFill>
                <a:latin typeface="Times New Roman" panose="02020603050405020304" pitchFamily="18" charset="0"/>
              </a:defRPr>
            </a:lvl4pPr>
            <a:lvl5pPr marL="2094747" indent="-231312" defTabSz="980245">
              <a:spcBef>
                <a:spcPct val="30000"/>
              </a:spcBef>
              <a:defRPr sz="1300">
                <a:solidFill>
                  <a:schemeClr val="tx1"/>
                </a:solidFill>
                <a:latin typeface="Times New Roman" panose="02020603050405020304" pitchFamily="18" charset="0"/>
              </a:defRPr>
            </a:lvl5pPr>
            <a:lvl6pPr marL="2560606" indent="-231312" defTabSz="980245" eaLnBrk="0" fontAlgn="base" hangingPunct="0">
              <a:spcBef>
                <a:spcPct val="30000"/>
              </a:spcBef>
              <a:spcAft>
                <a:spcPct val="0"/>
              </a:spcAft>
              <a:defRPr sz="1300">
                <a:solidFill>
                  <a:schemeClr val="tx1"/>
                </a:solidFill>
                <a:latin typeface="Times New Roman" panose="02020603050405020304" pitchFamily="18" charset="0"/>
              </a:defRPr>
            </a:lvl6pPr>
            <a:lvl7pPr marL="3026465" indent="-231312" defTabSz="980245" eaLnBrk="0" fontAlgn="base" hangingPunct="0">
              <a:spcBef>
                <a:spcPct val="30000"/>
              </a:spcBef>
              <a:spcAft>
                <a:spcPct val="0"/>
              </a:spcAft>
              <a:defRPr sz="1300">
                <a:solidFill>
                  <a:schemeClr val="tx1"/>
                </a:solidFill>
                <a:latin typeface="Times New Roman" panose="02020603050405020304" pitchFamily="18" charset="0"/>
              </a:defRPr>
            </a:lvl7pPr>
            <a:lvl8pPr marL="3492323" indent="-231312" defTabSz="980245" eaLnBrk="0" fontAlgn="base" hangingPunct="0">
              <a:spcBef>
                <a:spcPct val="30000"/>
              </a:spcBef>
              <a:spcAft>
                <a:spcPct val="0"/>
              </a:spcAft>
              <a:defRPr sz="1300">
                <a:solidFill>
                  <a:schemeClr val="tx1"/>
                </a:solidFill>
                <a:latin typeface="Times New Roman" panose="02020603050405020304" pitchFamily="18" charset="0"/>
              </a:defRPr>
            </a:lvl8pPr>
            <a:lvl9pPr marL="3958182" indent="-231312" defTabSz="980245"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EA020A60-8440-4677-B129-32696098A731}" type="slidenum">
              <a:rPr lang="en-US"/>
              <a:pPr>
                <a:spcBef>
                  <a:spcPct val="0"/>
                </a:spcBef>
              </a:pPr>
              <a:t>22</a:t>
            </a:fld>
            <a:endParaRPr lang="en-US"/>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121308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0245">
              <a:spcBef>
                <a:spcPct val="30000"/>
              </a:spcBef>
              <a:defRPr sz="1300">
                <a:solidFill>
                  <a:schemeClr val="tx1"/>
                </a:solidFill>
                <a:latin typeface="Times New Roman" panose="02020603050405020304" pitchFamily="18" charset="0"/>
              </a:defRPr>
            </a:lvl1pPr>
            <a:lvl2pPr marL="755404" indent="-289545" defTabSz="980245">
              <a:spcBef>
                <a:spcPct val="30000"/>
              </a:spcBef>
              <a:defRPr sz="1300">
                <a:solidFill>
                  <a:schemeClr val="tx1"/>
                </a:solidFill>
                <a:latin typeface="Times New Roman" panose="02020603050405020304" pitchFamily="18" charset="0"/>
              </a:defRPr>
            </a:lvl2pPr>
            <a:lvl3pPr marL="1163030" indent="-231312" defTabSz="980245">
              <a:spcBef>
                <a:spcPct val="30000"/>
              </a:spcBef>
              <a:defRPr sz="1300">
                <a:solidFill>
                  <a:schemeClr val="tx1"/>
                </a:solidFill>
                <a:latin typeface="Times New Roman" panose="02020603050405020304" pitchFamily="18" charset="0"/>
              </a:defRPr>
            </a:lvl3pPr>
            <a:lvl4pPr marL="1628889" indent="-231312" defTabSz="980245">
              <a:spcBef>
                <a:spcPct val="30000"/>
              </a:spcBef>
              <a:defRPr sz="1300">
                <a:solidFill>
                  <a:schemeClr val="tx1"/>
                </a:solidFill>
                <a:latin typeface="Times New Roman" panose="02020603050405020304" pitchFamily="18" charset="0"/>
              </a:defRPr>
            </a:lvl4pPr>
            <a:lvl5pPr marL="2094747" indent="-231312" defTabSz="980245">
              <a:spcBef>
                <a:spcPct val="30000"/>
              </a:spcBef>
              <a:defRPr sz="1300">
                <a:solidFill>
                  <a:schemeClr val="tx1"/>
                </a:solidFill>
                <a:latin typeface="Times New Roman" panose="02020603050405020304" pitchFamily="18" charset="0"/>
              </a:defRPr>
            </a:lvl5pPr>
            <a:lvl6pPr marL="2560606" indent="-231312" defTabSz="980245" eaLnBrk="0" fontAlgn="base" hangingPunct="0">
              <a:spcBef>
                <a:spcPct val="30000"/>
              </a:spcBef>
              <a:spcAft>
                <a:spcPct val="0"/>
              </a:spcAft>
              <a:defRPr sz="1300">
                <a:solidFill>
                  <a:schemeClr val="tx1"/>
                </a:solidFill>
                <a:latin typeface="Times New Roman" panose="02020603050405020304" pitchFamily="18" charset="0"/>
              </a:defRPr>
            </a:lvl6pPr>
            <a:lvl7pPr marL="3026465" indent="-231312" defTabSz="980245" eaLnBrk="0" fontAlgn="base" hangingPunct="0">
              <a:spcBef>
                <a:spcPct val="30000"/>
              </a:spcBef>
              <a:spcAft>
                <a:spcPct val="0"/>
              </a:spcAft>
              <a:defRPr sz="1300">
                <a:solidFill>
                  <a:schemeClr val="tx1"/>
                </a:solidFill>
                <a:latin typeface="Times New Roman" panose="02020603050405020304" pitchFamily="18" charset="0"/>
              </a:defRPr>
            </a:lvl7pPr>
            <a:lvl8pPr marL="3492323" indent="-231312" defTabSz="980245" eaLnBrk="0" fontAlgn="base" hangingPunct="0">
              <a:spcBef>
                <a:spcPct val="30000"/>
              </a:spcBef>
              <a:spcAft>
                <a:spcPct val="0"/>
              </a:spcAft>
              <a:defRPr sz="1300">
                <a:solidFill>
                  <a:schemeClr val="tx1"/>
                </a:solidFill>
                <a:latin typeface="Times New Roman" panose="02020603050405020304" pitchFamily="18" charset="0"/>
              </a:defRPr>
            </a:lvl8pPr>
            <a:lvl9pPr marL="3958182" indent="-231312" defTabSz="980245"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2266C7CF-7574-44BD-A12F-B691FE8231D4}" type="slidenum">
              <a:rPr lang="en-US"/>
              <a:pPr>
                <a:spcBef>
                  <a:spcPct val="0"/>
                </a:spcBef>
              </a:pPr>
              <a:t>23</a:t>
            </a:fld>
            <a:endParaRPr 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7952395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1423">
              <a:spcBef>
                <a:spcPct val="30000"/>
              </a:spcBef>
              <a:defRPr sz="1300">
                <a:solidFill>
                  <a:schemeClr val="tx1"/>
                </a:solidFill>
                <a:latin typeface="Times New Roman" panose="02020603050405020304" pitchFamily="18" charset="0"/>
              </a:defRPr>
            </a:lvl1pPr>
            <a:lvl2pPr marL="755404" indent="-289545" defTabSz="941423">
              <a:spcBef>
                <a:spcPct val="30000"/>
              </a:spcBef>
              <a:defRPr sz="1300">
                <a:solidFill>
                  <a:schemeClr val="tx1"/>
                </a:solidFill>
                <a:latin typeface="Times New Roman" panose="02020603050405020304" pitchFamily="18" charset="0"/>
              </a:defRPr>
            </a:lvl2pPr>
            <a:lvl3pPr marL="1163030" indent="-231312" defTabSz="941423">
              <a:spcBef>
                <a:spcPct val="30000"/>
              </a:spcBef>
              <a:defRPr sz="1300">
                <a:solidFill>
                  <a:schemeClr val="tx1"/>
                </a:solidFill>
                <a:latin typeface="Times New Roman" panose="02020603050405020304" pitchFamily="18" charset="0"/>
              </a:defRPr>
            </a:lvl3pPr>
            <a:lvl4pPr marL="1628889" indent="-231312" defTabSz="941423">
              <a:spcBef>
                <a:spcPct val="30000"/>
              </a:spcBef>
              <a:defRPr sz="1300">
                <a:solidFill>
                  <a:schemeClr val="tx1"/>
                </a:solidFill>
                <a:latin typeface="Times New Roman" panose="02020603050405020304" pitchFamily="18" charset="0"/>
              </a:defRPr>
            </a:lvl4pPr>
            <a:lvl5pPr marL="2094747" indent="-231312" defTabSz="941423">
              <a:spcBef>
                <a:spcPct val="30000"/>
              </a:spcBef>
              <a:defRPr sz="1300">
                <a:solidFill>
                  <a:schemeClr val="tx1"/>
                </a:solidFill>
                <a:latin typeface="Times New Roman" panose="02020603050405020304" pitchFamily="18" charset="0"/>
              </a:defRPr>
            </a:lvl5pPr>
            <a:lvl6pPr marL="2560606" indent="-231312" defTabSz="941423" eaLnBrk="0" fontAlgn="base" hangingPunct="0">
              <a:spcBef>
                <a:spcPct val="30000"/>
              </a:spcBef>
              <a:spcAft>
                <a:spcPct val="0"/>
              </a:spcAft>
              <a:defRPr sz="1300">
                <a:solidFill>
                  <a:schemeClr val="tx1"/>
                </a:solidFill>
                <a:latin typeface="Times New Roman" panose="02020603050405020304" pitchFamily="18" charset="0"/>
              </a:defRPr>
            </a:lvl6pPr>
            <a:lvl7pPr marL="3026465" indent="-231312" defTabSz="941423" eaLnBrk="0" fontAlgn="base" hangingPunct="0">
              <a:spcBef>
                <a:spcPct val="30000"/>
              </a:spcBef>
              <a:spcAft>
                <a:spcPct val="0"/>
              </a:spcAft>
              <a:defRPr sz="1300">
                <a:solidFill>
                  <a:schemeClr val="tx1"/>
                </a:solidFill>
                <a:latin typeface="Times New Roman" panose="02020603050405020304" pitchFamily="18" charset="0"/>
              </a:defRPr>
            </a:lvl7pPr>
            <a:lvl8pPr marL="3492323" indent="-231312" defTabSz="941423" eaLnBrk="0" fontAlgn="base" hangingPunct="0">
              <a:spcBef>
                <a:spcPct val="30000"/>
              </a:spcBef>
              <a:spcAft>
                <a:spcPct val="0"/>
              </a:spcAft>
              <a:defRPr sz="1300">
                <a:solidFill>
                  <a:schemeClr val="tx1"/>
                </a:solidFill>
                <a:latin typeface="Times New Roman" panose="02020603050405020304" pitchFamily="18" charset="0"/>
              </a:defRPr>
            </a:lvl8pPr>
            <a:lvl9pPr marL="3958182" indent="-231312" defTabSz="941423"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1A0A2591-E91A-49FD-BA94-51114F1E7B11}" type="slidenum">
              <a:rPr lang="en-US"/>
              <a:pPr>
                <a:spcBef>
                  <a:spcPct val="0"/>
                </a:spcBef>
              </a:pPr>
              <a:t>24</a:t>
            </a:fld>
            <a:endParaRPr lang="en-US"/>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0987846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1423">
              <a:spcBef>
                <a:spcPct val="30000"/>
              </a:spcBef>
              <a:defRPr sz="1300">
                <a:solidFill>
                  <a:schemeClr val="tx1"/>
                </a:solidFill>
                <a:latin typeface="Times New Roman" panose="02020603050405020304" pitchFamily="18" charset="0"/>
              </a:defRPr>
            </a:lvl1pPr>
            <a:lvl2pPr marL="755404" indent="-289545" defTabSz="941423">
              <a:spcBef>
                <a:spcPct val="30000"/>
              </a:spcBef>
              <a:defRPr sz="1300">
                <a:solidFill>
                  <a:schemeClr val="tx1"/>
                </a:solidFill>
                <a:latin typeface="Times New Roman" panose="02020603050405020304" pitchFamily="18" charset="0"/>
              </a:defRPr>
            </a:lvl2pPr>
            <a:lvl3pPr marL="1163030" indent="-231312" defTabSz="941423">
              <a:spcBef>
                <a:spcPct val="30000"/>
              </a:spcBef>
              <a:defRPr sz="1300">
                <a:solidFill>
                  <a:schemeClr val="tx1"/>
                </a:solidFill>
                <a:latin typeface="Times New Roman" panose="02020603050405020304" pitchFamily="18" charset="0"/>
              </a:defRPr>
            </a:lvl3pPr>
            <a:lvl4pPr marL="1628889" indent="-231312" defTabSz="941423">
              <a:spcBef>
                <a:spcPct val="30000"/>
              </a:spcBef>
              <a:defRPr sz="1300">
                <a:solidFill>
                  <a:schemeClr val="tx1"/>
                </a:solidFill>
                <a:latin typeface="Times New Roman" panose="02020603050405020304" pitchFamily="18" charset="0"/>
              </a:defRPr>
            </a:lvl4pPr>
            <a:lvl5pPr marL="2094747" indent="-231312" defTabSz="941423">
              <a:spcBef>
                <a:spcPct val="30000"/>
              </a:spcBef>
              <a:defRPr sz="1300">
                <a:solidFill>
                  <a:schemeClr val="tx1"/>
                </a:solidFill>
                <a:latin typeface="Times New Roman" panose="02020603050405020304" pitchFamily="18" charset="0"/>
              </a:defRPr>
            </a:lvl5pPr>
            <a:lvl6pPr marL="2560606" indent="-231312" defTabSz="941423" eaLnBrk="0" fontAlgn="base" hangingPunct="0">
              <a:spcBef>
                <a:spcPct val="30000"/>
              </a:spcBef>
              <a:spcAft>
                <a:spcPct val="0"/>
              </a:spcAft>
              <a:defRPr sz="1300">
                <a:solidFill>
                  <a:schemeClr val="tx1"/>
                </a:solidFill>
                <a:latin typeface="Times New Roman" panose="02020603050405020304" pitchFamily="18" charset="0"/>
              </a:defRPr>
            </a:lvl6pPr>
            <a:lvl7pPr marL="3026465" indent="-231312" defTabSz="941423" eaLnBrk="0" fontAlgn="base" hangingPunct="0">
              <a:spcBef>
                <a:spcPct val="30000"/>
              </a:spcBef>
              <a:spcAft>
                <a:spcPct val="0"/>
              </a:spcAft>
              <a:defRPr sz="1300">
                <a:solidFill>
                  <a:schemeClr val="tx1"/>
                </a:solidFill>
                <a:latin typeface="Times New Roman" panose="02020603050405020304" pitchFamily="18" charset="0"/>
              </a:defRPr>
            </a:lvl7pPr>
            <a:lvl8pPr marL="3492323" indent="-231312" defTabSz="941423" eaLnBrk="0" fontAlgn="base" hangingPunct="0">
              <a:spcBef>
                <a:spcPct val="30000"/>
              </a:spcBef>
              <a:spcAft>
                <a:spcPct val="0"/>
              </a:spcAft>
              <a:defRPr sz="1300">
                <a:solidFill>
                  <a:schemeClr val="tx1"/>
                </a:solidFill>
                <a:latin typeface="Times New Roman" panose="02020603050405020304" pitchFamily="18" charset="0"/>
              </a:defRPr>
            </a:lvl8pPr>
            <a:lvl9pPr marL="3958182" indent="-231312" defTabSz="941423"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A953F526-BA78-4386-965E-F3378E64B995}" type="slidenum">
              <a:rPr lang="en-US"/>
              <a:pPr>
                <a:spcBef>
                  <a:spcPct val="0"/>
                </a:spcBef>
              </a:pPr>
              <a:t>25</a:t>
            </a:fld>
            <a:endParaRPr lang="en-US"/>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11978332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56657" eaLnBrk="0" hangingPunct="0">
              <a:defRPr>
                <a:solidFill>
                  <a:schemeClr val="tx1"/>
                </a:solidFill>
                <a:latin typeface="Arial" panose="020B0604020202020204" pitchFamily="34" charset="0"/>
              </a:defRPr>
            </a:lvl1pPr>
            <a:lvl2pPr marL="687678" indent="-264491" defTabSz="856657" eaLnBrk="0" hangingPunct="0">
              <a:defRPr>
                <a:solidFill>
                  <a:schemeClr val="tx1"/>
                </a:solidFill>
                <a:latin typeface="Arial" panose="020B0604020202020204" pitchFamily="34" charset="0"/>
              </a:defRPr>
            </a:lvl2pPr>
            <a:lvl3pPr marL="1057964" indent="-211592" defTabSz="856657" eaLnBrk="0" hangingPunct="0">
              <a:defRPr>
                <a:solidFill>
                  <a:schemeClr val="tx1"/>
                </a:solidFill>
                <a:latin typeface="Arial" panose="020B0604020202020204" pitchFamily="34" charset="0"/>
              </a:defRPr>
            </a:lvl3pPr>
            <a:lvl4pPr marL="1481151" indent="-211592" defTabSz="856657" eaLnBrk="0" hangingPunct="0">
              <a:defRPr>
                <a:solidFill>
                  <a:schemeClr val="tx1"/>
                </a:solidFill>
                <a:latin typeface="Arial" panose="020B0604020202020204" pitchFamily="34" charset="0"/>
              </a:defRPr>
            </a:lvl4pPr>
            <a:lvl5pPr marL="1904337" indent="-211592" defTabSz="856657" eaLnBrk="0" hangingPunct="0">
              <a:defRPr>
                <a:solidFill>
                  <a:schemeClr val="tx1"/>
                </a:solidFill>
                <a:latin typeface="Arial" panose="020B0604020202020204" pitchFamily="34" charset="0"/>
              </a:defRPr>
            </a:lvl5pPr>
            <a:lvl6pPr marL="2327522" indent="-211592" defTabSz="856657" eaLnBrk="0" fontAlgn="base" hangingPunct="0">
              <a:spcBef>
                <a:spcPct val="0"/>
              </a:spcBef>
              <a:spcAft>
                <a:spcPct val="0"/>
              </a:spcAft>
              <a:defRPr>
                <a:solidFill>
                  <a:schemeClr val="tx1"/>
                </a:solidFill>
                <a:latin typeface="Arial" panose="020B0604020202020204" pitchFamily="34" charset="0"/>
              </a:defRPr>
            </a:lvl6pPr>
            <a:lvl7pPr marL="2750708" indent="-211592" defTabSz="856657" eaLnBrk="0" fontAlgn="base" hangingPunct="0">
              <a:spcBef>
                <a:spcPct val="0"/>
              </a:spcBef>
              <a:spcAft>
                <a:spcPct val="0"/>
              </a:spcAft>
              <a:defRPr>
                <a:solidFill>
                  <a:schemeClr val="tx1"/>
                </a:solidFill>
                <a:latin typeface="Arial" panose="020B0604020202020204" pitchFamily="34" charset="0"/>
              </a:defRPr>
            </a:lvl7pPr>
            <a:lvl8pPr marL="3173894" indent="-211592" defTabSz="856657" eaLnBrk="0" fontAlgn="base" hangingPunct="0">
              <a:spcBef>
                <a:spcPct val="0"/>
              </a:spcBef>
              <a:spcAft>
                <a:spcPct val="0"/>
              </a:spcAft>
              <a:defRPr>
                <a:solidFill>
                  <a:schemeClr val="tx1"/>
                </a:solidFill>
                <a:latin typeface="Arial" panose="020B0604020202020204" pitchFamily="34" charset="0"/>
              </a:defRPr>
            </a:lvl8pPr>
            <a:lvl9pPr marL="3597080" indent="-211592" defTabSz="856657"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6766F34-3F9B-4E1F-8DB5-27CD80F16772}" type="slidenum">
              <a:rPr lang="en-US">
                <a:latin typeface="Times New Roman" panose="02020603050405020304" pitchFamily="18" charset="0"/>
              </a:rPr>
              <a:pPr eaLnBrk="1" hangingPunct="1"/>
              <a:t>7</a:t>
            </a:fld>
            <a:endParaRPr lang="en-US">
              <a:latin typeface="Times New Roman" panose="02020603050405020304" pitchFamily="18" charset="0"/>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7405097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1423">
              <a:spcBef>
                <a:spcPct val="30000"/>
              </a:spcBef>
              <a:defRPr sz="1300">
                <a:solidFill>
                  <a:schemeClr val="tx1"/>
                </a:solidFill>
                <a:latin typeface="Times New Roman" panose="02020603050405020304" pitchFamily="18" charset="0"/>
              </a:defRPr>
            </a:lvl1pPr>
            <a:lvl2pPr marL="755404" indent="-289545" defTabSz="941423">
              <a:spcBef>
                <a:spcPct val="30000"/>
              </a:spcBef>
              <a:defRPr sz="1300">
                <a:solidFill>
                  <a:schemeClr val="tx1"/>
                </a:solidFill>
                <a:latin typeface="Times New Roman" panose="02020603050405020304" pitchFamily="18" charset="0"/>
              </a:defRPr>
            </a:lvl2pPr>
            <a:lvl3pPr marL="1163030" indent="-231312" defTabSz="941423">
              <a:spcBef>
                <a:spcPct val="30000"/>
              </a:spcBef>
              <a:defRPr sz="1300">
                <a:solidFill>
                  <a:schemeClr val="tx1"/>
                </a:solidFill>
                <a:latin typeface="Times New Roman" panose="02020603050405020304" pitchFamily="18" charset="0"/>
              </a:defRPr>
            </a:lvl3pPr>
            <a:lvl4pPr marL="1628889" indent="-231312" defTabSz="941423">
              <a:spcBef>
                <a:spcPct val="30000"/>
              </a:spcBef>
              <a:defRPr sz="1300">
                <a:solidFill>
                  <a:schemeClr val="tx1"/>
                </a:solidFill>
                <a:latin typeface="Times New Roman" panose="02020603050405020304" pitchFamily="18" charset="0"/>
              </a:defRPr>
            </a:lvl4pPr>
            <a:lvl5pPr marL="2094747" indent="-231312" defTabSz="941423">
              <a:spcBef>
                <a:spcPct val="30000"/>
              </a:spcBef>
              <a:defRPr sz="1300">
                <a:solidFill>
                  <a:schemeClr val="tx1"/>
                </a:solidFill>
                <a:latin typeface="Times New Roman" panose="02020603050405020304" pitchFamily="18" charset="0"/>
              </a:defRPr>
            </a:lvl5pPr>
            <a:lvl6pPr marL="2560606" indent="-231312" defTabSz="941423" eaLnBrk="0" fontAlgn="base" hangingPunct="0">
              <a:spcBef>
                <a:spcPct val="30000"/>
              </a:spcBef>
              <a:spcAft>
                <a:spcPct val="0"/>
              </a:spcAft>
              <a:defRPr sz="1300">
                <a:solidFill>
                  <a:schemeClr val="tx1"/>
                </a:solidFill>
                <a:latin typeface="Times New Roman" panose="02020603050405020304" pitchFamily="18" charset="0"/>
              </a:defRPr>
            </a:lvl6pPr>
            <a:lvl7pPr marL="3026465" indent="-231312" defTabSz="941423" eaLnBrk="0" fontAlgn="base" hangingPunct="0">
              <a:spcBef>
                <a:spcPct val="30000"/>
              </a:spcBef>
              <a:spcAft>
                <a:spcPct val="0"/>
              </a:spcAft>
              <a:defRPr sz="1300">
                <a:solidFill>
                  <a:schemeClr val="tx1"/>
                </a:solidFill>
                <a:latin typeface="Times New Roman" panose="02020603050405020304" pitchFamily="18" charset="0"/>
              </a:defRPr>
            </a:lvl7pPr>
            <a:lvl8pPr marL="3492323" indent="-231312" defTabSz="941423" eaLnBrk="0" fontAlgn="base" hangingPunct="0">
              <a:spcBef>
                <a:spcPct val="30000"/>
              </a:spcBef>
              <a:spcAft>
                <a:spcPct val="0"/>
              </a:spcAft>
              <a:defRPr sz="1300">
                <a:solidFill>
                  <a:schemeClr val="tx1"/>
                </a:solidFill>
                <a:latin typeface="Times New Roman" panose="02020603050405020304" pitchFamily="18" charset="0"/>
              </a:defRPr>
            </a:lvl8pPr>
            <a:lvl9pPr marL="3958182" indent="-231312" defTabSz="941423"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4F02C657-D54F-410D-B056-100496ACD9DF}" type="slidenum">
              <a:rPr lang="en-US"/>
              <a:pPr>
                <a:spcBef>
                  <a:spcPct val="0"/>
                </a:spcBef>
              </a:pPr>
              <a:t>26</a:t>
            </a:fld>
            <a:endParaRPr 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1759611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1423">
              <a:spcBef>
                <a:spcPct val="30000"/>
              </a:spcBef>
              <a:defRPr sz="1300">
                <a:solidFill>
                  <a:schemeClr val="tx1"/>
                </a:solidFill>
                <a:latin typeface="Times New Roman" panose="02020603050405020304" pitchFamily="18" charset="0"/>
              </a:defRPr>
            </a:lvl1pPr>
            <a:lvl2pPr marL="755404" indent="-289545" defTabSz="941423">
              <a:spcBef>
                <a:spcPct val="30000"/>
              </a:spcBef>
              <a:defRPr sz="1300">
                <a:solidFill>
                  <a:schemeClr val="tx1"/>
                </a:solidFill>
                <a:latin typeface="Times New Roman" panose="02020603050405020304" pitchFamily="18" charset="0"/>
              </a:defRPr>
            </a:lvl2pPr>
            <a:lvl3pPr marL="1163030" indent="-231312" defTabSz="941423">
              <a:spcBef>
                <a:spcPct val="30000"/>
              </a:spcBef>
              <a:defRPr sz="1300">
                <a:solidFill>
                  <a:schemeClr val="tx1"/>
                </a:solidFill>
                <a:latin typeface="Times New Roman" panose="02020603050405020304" pitchFamily="18" charset="0"/>
              </a:defRPr>
            </a:lvl3pPr>
            <a:lvl4pPr marL="1628889" indent="-231312" defTabSz="941423">
              <a:spcBef>
                <a:spcPct val="30000"/>
              </a:spcBef>
              <a:defRPr sz="1300">
                <a:solidFill>
                  <a:schemeClr val="tx1"/>
                </a:solidFill>
                <a:latin typeface="Times New Roman" panose="02020603050405020304" pitchFamily="18" charset="0"/>
              </a:defRPr>
            </a:lvl4pPr>
            <a:lvl5pPr marL="2094747" indent="-231312" defTabSz="941423">
              <a:spcBef>
                <a:spcPct val="30000"/>
              </a:spcBef>
              <a:defRPr sz="1300">
                <a:solidFill>
                  <a:schemeClr val="tx1"/>
                </a:solidFill>
                <a:latin typeface="Times New Roman" panose="02020603050405020304" pitchFamily="18" charset="0"/>
              </a:defRPr>
            </a:lvl5pPr>
            <a:lvl6pPr marL="2560606" indent="-231312" defTabSz="941423" eaLnBrk="0" fontAlgn="base" hangingPunct="0">
              <a:spcBef>
                <a:spcPct val="30000"/>
              </a:spcBef>
              <a:spcAft>
                <a:spcPct val="0"/>
              </a:spcAft>
              <a:defRPr sz="1300">
                <a:solidFill>
                  <a:schemeClr val="tx1"/>
                </a:solidFill>
                <a:latin typeface="Times New Roman" panose="02020603050405020304" pitchFamily="18" charset="0"/>
              </a:defRPr>
            </a:lvl6pPr>
            <a:lvl7pPr marL="3026465" indent="-231312" defTabSz="941423" eaLnBrk="0" fontAlgn="base" hangingPunct="0">
              <a:spcBef>
                <a:spcPct val="30000"/>
              </a:spcBef>
              <a:spcAft>
                <a:spcPct val="0"/>
              </a:spcAft>
              <a:defRPr sz="1300">
                <a:solidFill>
                  <a:schemeClr val="tx1"/>
                </a:solidFill>
                <a:latin typeface="Times New Roman" panose="02020603050405020304" pitchFamily="18" charset="0"/>
              </a:defRPr>
            </a:lvl7pPr>
            <a:lvl8pPr marL="3492323" indent="-231312" defTabSz="941423" eaLnBrk="0" fontAlgn="base" hangingPunct="0">
              <a:spcBef>
                <a:spcPct val="30000"/>
              </a:spcBef>
              <a:spcAft>
                <a:spcPct val="0"/>
              </a:spcAft>
              <a:defRPr sz="1300">
                <a:solidFill>
                  <a:schemeClr val="tx1"/>
                </a:solidFill>
                <a:latin typeface="Times New Roman" panose="02020603050405020304" pitchFamily="18" charset="0"/>
              </a:defRPr>
            </a:lvl8pPr>
            <a:lvl9pPr marL="3958182" indent="-231312" defTabSz="941423"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3422157C-0564-407B-82F9-C0EE8EE80380}" type="slidenum">
              <a:rPr lang="en-US"/>
              <a:pPr>
                <a:spcBef>
                  <a:spcPct val="0"/>
                </a:spcBef>
              </a:pPr>
              <a:t>27</a:t>
            </a:fld>
            <a:endParaRPr lang="en-US"/>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3018316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1423">
              <a:spcBef>
                <a:spcPct val="30000"/>
              </a:spcBef>
              <a:defRPr sz="1300">
                <a:solidFill>
                  <a:schemeClr val="tx1"/>
                </a:solidFill>
                <a:latin typeface="Times New Roman" panose="02020603050405020304" pitchFamily="18" charset="0"/>
              </a:defRPr>
            </a:lvl1pPr>
            <a:lvl2pPr marL="755404" indent="-289545" defTabSz="941423">
              <a:spcBef>
                <a:spcPct val="30000"/>
              </a:spcBef>
              <a:defRPr sz="1300">
                <a:solidFill>
                  <a:schemeClr val="tx1"/>
                </a:solidFill>
                <a:latin typeface="Times New Roman" panose="02020603050405020304" pitchFamily="18" charset="0"/>
              </a:defRPr>
            </a:lvl2pPr>
            <a:lvl3pPr marL="1163030" indent="-231312" defTabSz="941423">
              <a:spcBef>
                <a:spcPct val="30000"/>
              </a:spcBef>
              <a:defRPr sz="1300">
                <a:solidFill>
                  <a:schemeClr val="tx1"/>
                </a:solidFill>
                <a:latin typeface="Times New Roman" panose="02020603050405020304" pitchFamily="18" charset="0"/>
              </a:defRPr>
            </a:lvl3pPr>
            <a:lvl4pPr marL="1628889" indent="-231312" defTabSz="941423">
              <a:spcBef>
                <a:spcPct val="30000"/>
              </a:spcBef>
              <a:defRPr sz="1300">
                <a:solidFill>
                  <a:schemeClr val="tx1"/>
                </a:solidFill>
                <a:latin typeface="Times New Roman" panose="02020603050405020304" pitchFamily="18" charset="0"/>
              </a:defRPr>
            </a:lvl4pPr>
            <a:lvl5pPr marL="2094747" indent="-231312" defTabSz="941423">
              <a:spcBef>
                <a:spcPct val="30000"/>
              </a:spcBef>
              <a:defRPr sz="1300">
                <a:solidFill>
                  <a:schemeClr val="tx1"/>
                </a:solidFill>
                <a:latin typeface="Times New Roman" panose="02020603050405020304" pitchFamily="18" charset="0"/>
              </a:defRPr>
            </a:lvl5pPr>
            <a:lvl6pPr marL="2560606" indent="-231312" defTabSz="941423" eaLnBrk="0" fontAlgn="base" hangingPunct="0">
              <a:spcBef>
                <a:spcPct val="30000"/>
              </a:spcBef>
              <a:spcAft>
                <a:spcPct val="0"/>
              </a:spcAft>
              <a:defRPr sz="1300">
                <a:solidFill>
                  <a:schemeClr val="tx1"/>
                </a:solidFill>
                <a:latin typeface="Times New Roman" panose="02020603050405020304" pitchFamily="18" charset="0"/>
              </a:defRPr>
            </a:lvl6pPr>
            <a:lvl7pPr marL="3026465" indent="-231312" defTabSz="941423" eaLnBrk="0" fontAlgn="base" hangingPunct="0">
              <a:spcBef>
                <a:spcPct val="30000"/>
              </a:spcBef>
              <a:spcAft>
                <a:spcPct val="0"/>
              </a:spcAft>
              <a:defRPr sz="1300">
                <a:solidFill>
                  <a:schemeClr val="tx1"/>
                </a:solidFill>
                <a:latin typeface="Times New Roman" panose="02020603050405020304" pitchFamily="18" charset="0"/>
              </a:defRPr>
            </a:lvl7pPr>
            <a:lvl8pPr marL="3492323" indent="-231312" defTabSz="941423" eaLnBrk="0" fontAlgn="base" hangingPunct="0">
              <a:spcBef>
                <a:spcPct val="30000"/>
              </a:spcBef>
              <a:spcAft>
                <a:spcPct val="0"/>
              </a:spcAft>
              <a:defRPr sz="1300">
                <a:solidFill>
                  <a:schemeClr val="tx1"/>
                </a:solidFill>
                <a:latin typeface="Times New Roman" panose="02020603050405020304" pitchFamily="18" charset="0"/>
              </a:defRPr>
            </a:lvl8pPr>
            <a:lvl9pPr marL="3958182" indent="-231312" defTabSz="941423"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3422157C-0564-407B-82F9-C0EE8EE80380}" type="slidenum">
              <a:rPr lang="en-US"/>
              <a:pPr>
                <a:spcBef>
                  <a:spcPct val="0"/>
                </a:spcBef>
              </a:pPr>
              <a:t>28</a:t>
            </a:fld>
            <a:endParaRPr lang="en-US"/>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17077362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1423">
              <a:spcBef>
                <a:spcPct val="30000"/>
              </a:spcBef>
              <a:defRPr sz="1300">
                <a:solidFill>
                  <a:schemeClr val="tx1"/>
                </a:solidFill>
                <a:latin typeface="Times New Roman" panose="02020603050405020304" pitchFamily="18" charset="0"/>
              </a:defRPr>
            </a:lvl1pPr>
            <a:lvl2pPr marL="755404" indent="-289545" defTabSz="941423">
              <a:spcBef>
                <a:spcPct val="30000"/>
              </a:spcBef>
              <a:defRPr sz="1300">
                <a:solidFill>
                  <a:schemeClr val="tx1"/>
                </a:solidFill>
                <a:latin typeface="Times New Roman" panose="02020603050405020304" pitchFamily="18" charset="0"/>
              </a:defRPr>
            </a:lvl2pPr>
            <a:lvl3pPr marL="1163030" indent="-231312" defTabSz="941423">
              <a:spcBef>
                <a:spcPct val="30000"/>
              </a:spcBef>
              <a:defRPr sz="1300">
                <a:solidFill>
                  <a:schemeClr val="tx1"/>
                </a:solidFill>
                <a:latin typeface="Times New Roman" panose="02020603050405020304" pitchFamily="18" charset="0"/>
              </a:defRPr>
            </a:lvl3pPr>
            <a:lvl4pPr marL="1628889" indent="-231312" defTabSz="941423">
              <a:spcBef>
                <a:spcPct val="30000"/>
              </a:spcBef>
              <a:defRPr sz="1300">
                <a:solidFill>
                  <a:schemeClr val="tx1"/>
                </a:solidFill>
                <a:latin typeface="Times New Roman" panose="02020603050405020304" pitchFamily="18" charset="0"/>
              </a:defRPr>
            </a:lvl4pPr>
            <a:lvl5pPr marL="2094747" indent="-231312" defTabSz="941423">
              <a:spcBef>
                <a:spcPct val="30000"/>
              </a:spcBef>
              <a:defRPr sz="1300">
                <a:solidFill>
                  <a:schemeClr val="tx1"/>
                </a:solidFill>
                <a:latin typeface="Times New Roman" panose="02020603050405020304" pitchFamily="18" charset="0"/>
              </a:defRPr>
            </a:lvl5pPr>
            <a:lvl6pPr marL="2560606" indent="-231312" defTabSz="941423" eaLnBrk="0" fontAlgn="base" hangingPunct="0">
              <a:spcBef>
                <a:spcPct val="30000"/>
              </a:spcBef>
              <a:spcAft>
                <a:spcPct val="0"/>
              </a:spcAft>
              <a:defRPr sz="1300">
                <a:solidFill>
                  <a:schemeClr val="tx1"/>
                </a:solidFill>
                <a:latin typeface="Times New Roman" panose="02020603050405020304" pitchFamily="18" charset="0"/>
              </a:defRPr>
            </a:lvl6pPr>
            <a:lvl7pPr marL="3026465" indent="-231312" defTabSz="941423" eaLnBrk="0" fontAlgn="base" hangingPunct="0">
              <a:spcBef>
                <a:spcPct val="30000"/>
              </a:spcBef>
              <a:spcAft>
                <a:spcPct val="0"/>
              </a:spcAft>
              <a:defRPr sz="1300">
                <a:solidFill>
                  <a:schemeClr val="tx1"/>
                </a:solidFill>
                <a:latin typeface="Times New Roman" panose="02020603050405020304" pitchFamily="18" charset="0"/>
              </a:defRPr>
            </a:lvl7pPr>
            <a:lvl8pPr marL="3492323" indent="-231312" defTabSz="941423" eaLnBrk="0" fontAlgn="base" hangingPunct="0">
              <a:spcBef>
                <a:spcPct val="30000"/>
              </a:spcBef>
              <a:spcAft>
                <a:spcPct val="0"/>
              </a:spcAft>
              <a:defRPr sz="1300">
                <a:solidFill>
                  <a:schemeClr val="tx1"/>
                </a:solidFill>
                <a:latin typeface="Times New Roman" panose="02020603050405020304" pitchFamily="18" charset="0"/>
              </a:defRPr>
            </a:lvl8pPr>
            <a:lvl9pPr marL="3958182" indent="-231312" defTabSz="941423"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13161DE7-5995-43AA-9715-B9AF9B6A15B8}" type="slidenum">
              <a:rPr lang="en-US"/>
              <a:pPr>
                <a:spcBef>
                  <a:spcPct val="0"/>
                </a:spcBef>
              </a:pPr>
              <a:t>29</a:t>
            </a:fld>
            <a:endParaRPr lang="en-US"/>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8568571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1423">
              <a:spcBef>
                <a:spcPct val="30000"/>
              </a:spcBef>
              <a:defRPr sz="1300">
                <a:solidFill>
                  <a:schemeClr val="tx1"/>
                </a:solidFill>
                <a:latin typeface="Times New Roman" panose="02020603050405020304" pitchFamily="18" charset="0"/>
              </a:defRPr>
            </a:lvl1pPr>
            <a:lvl2pPr marL="755404" indent="-289545" defTabSz="941423">
              <a:spcBef>
                <a:spcPct val="30000"/>
              </a:spcBef>
              <a:defRPr sz="1300">
                <a:solidFill>
                  <a:schemeClr val="tx1"/>
                </a:solidFill>
                <a:latin typeface="Times New Roman" panose="02020603050405020304" pitchFamily="18" charset="0"/>
              </a:defRPr>
            </a:lvl2pPr>
            <a:lvl3pPr marL="1163030" indent="-231312" defTabSz="941423">
              <a:spcBef>
                <a:spcPct val="30000"/>
              </a:spcBef>
              <a:defRPr sz="1300">
                <a:solidFill>
                  <a:schemeClr val="tx1"/>
                </a:solidFill>
                <a:latin typeface="Times New Roman" panose="02020603050405020304" pitchFamily="18" charset="0"/>
              </a:defRPr>
            </a:lvl3pPr>
            <a:lvl4pPr marL="1628889" indent="-231312" defTabSz="941423">
              <a:spcBef>
                <a:spcPct val="30000"/>
              </a:spcBef>
              <a:defRPr sz="1300">
                <a:solidFill>
                  <a:schemeClr val="tx1"/>
                </a:solidFill>
                <a:latin typeface="Times New Roman" panose="02020603050405020304" pitchFamily="18" charset="0"/>
              </a:defRPr>
            </a:lvl4pPr>
            <a:lvl5pPr marL="2094747" indent="-231312" defTabSz="941423">
              <a:spcBef>
                <a:spcPct val="30000"/>
              </a:spcBef>
              <a:defRPr sz="1300">
                <a:solidFill>
                  <a:schemeClr val="tx1"/>
                </a:solidFill>
                <a:latin typeface="Times New Roman" panose="02020603050405020304" pitchFamily="18" charset="0"/>
              </a:defRPr>
            </a:lvl5pPr>
            <a:lvl6pPr marL="2560606" indent="-231312" defTabSz="941423" eaLnBrk="0" fontAlgn="base" hangingPunct="0">
              <a:spcBef>
                <a:spcPct val="30000"/>
              </a:spcBef>
              <a:spcAft>
                <a:spcPct val="0"/>
              </a:spcAft>
              <a:defRPr sz="1300">
                <a:solidFill>
                  <a:schemeClr val="tx1"/>
                </a:solidFill>
                <a:latin typeface="Times New Roman" panose="02020603050405020304" pitchFamily="18" charset="0"/>
              </a:defRPr>
            </a:lvl6pPr>
            <a:lvl7pPr marL="3026465" indent="-231312" defTabSz="941423" eaLnBrk="0" fontAlgn="base" hangingPunct="0">
              <a:spcBef>
                <a:spcPct val="30000"/>
              </a:spcBef>
              <a:spcAft>
                <a:spcPct val="0"/>
              </a:spcAft>
              <a:defRPr sz="1300">
                <a:solidFill>
                  <a:schemeClr val="tx1"/>
                </a:solidFill>
                <a:latin typeface="Times New Roman" panose="02020603050405020304" pitchFamily="18" charset="0"/>
              </a:defRPr>
            </a:lvl7pPr>
            <a:lvl8pPr marL="3492323" indent="-231312" defTabSz="941423" eaLnBrk="0" fontAlgn="base" hangingPunct="0">
              <a:spcBef>
                <a:spcPct val="30000"/>
              </a:spcBef>
              <a:spcAft>
                <a:spcPct val="0"/>
              </a:spcAft>
              <a:defRPr sz="1300">
                <a:solidFill>
                  <a:schemeClr val="tx1"/>
                </a:solidFill>
                <a:latin typeface="Times New Roman" panose="02020603050405020304" pitchFamily="18" charset="0"/>
              </a:defRPr>
            </a:lvl8pPr>
            <a:lvl9pPr marL="3958182" indent="-231312" defTabSz="941423"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92218302-EBB4-4EB2-9759-33A8DC0FF42E}" type="slidenum">
              <a:rPr lang="en-US"/>
              <a:pPr>
                <a:spcBef>
                  <a:spcPct val="0"/>
                </a:spcBef>
              </a:pPr>
              <a:t>30</a:t>
            </a:fld>
            <a:endParaRPr lang="en-US"/>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7728850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0245">
              <a:spcBef>
                <a:spcPct val="30000"/>
              </a:spcBef>
              <a:defRPr sz="1300">
                <a:solidFill>
                  <a:schemeClr val="tx1"/>
                </a:solidFill>
                <a:latin typeface="Times New Roman" panose="02020603050405020304" pitchFamily="18" charset="0"/>
              </a:defRPr>
            </a:lvl1pPr>
            <a:lvl2pPr marL="755404" indent="-289545" defTabSz="980245">
              <a:spcBef>
                <a:spcPct val="30000"/>
              </a:spcBef>
              <a:defRPr sz="1300">
                <a:solidFill>
                  <a:schemeClr val="tx1"/>
                </a:solidFill>
                <a:latin typeface="Times New Roman" panose="02020603050405020304" pitchFamily="18" charset="0"/>
              </a:defRPr>
            </a:lvl2pPr>
            <a:lvl3pPr marL="1163030" indent="-231312" defTabSz="980245">
              <a:spcBef>
                <a:spcPct val="30000"/>
              </a:spcBef>
              <a:defRPr sz="1300">
                <a:solidFill>
                  <a:schemeClr val="tx1"/>
                </a:solidFill>
                <a:latin typeface="Times New Roman" panose="02020603050405020304" pitchFamily="18" charset="0"/>
              </a:defRPr>
            </a:lvl3pPr>
            <a:lvl4pPr marL="1628889" indent="-231312" defTabSz="980245">
              <a:spcBef>
                <a:spcPct val="30000"/>
              </a:spcBef>
              <a:defRPr sz="1300">
                <a:solidFill>
                  <a:schemeClr val="tx1"/>
                </a:solidFill>
                <a:latin typeface="Times New Roman" panose="02020603050405020304" pitchFamily="18" charset="0"/>
              </a:defRPr>
            </a:lvl4pPr>
            <a:lvl5pPr marL="2094747" indent="-231312" defTabSz="980245">
              <a:spcBef>
                <a:spcPct val="30000"/>
              </a:spcBef>
              <a:defRPr sz="1300">
                <a:solidFill>
                  <a:schemeClr val="tx1"/>
                </a:solidFill>
                <a:latin typeface="Times New Roman" panose="02020603050405020304" pitchFamily="18" charset="0"/>
              </a:defRPr>
            </a:lvl5pPr>
            <a:lvl6pPr marL="2560606" indent="-231312" defTabSz="980245" eaLnBrk="0" fontAlgn="base" hangingPunct="0">
              <a:spcBef>
                <a:spcPct val="30000"/>
              </a:spcBef>
              <a:spcAft>
                <a:spcPct val="0"/>
              </a:spcAft>
              <a:defRPr sz="1300">
                <a:solidFill>
                  <a:schemeClr val="tx1"/>
                </a:solidFill>
                <a:latin typeface="Times New Roman" panose="02020603050405020304" pitchFamily="18" charset="0"/>
              </a:defRPr>
            </a:lvl6pPr>
            <a:lvl7pPr marL="3026465" indent="-231312" defTabSz="980245" eaLnBrk="0" fontAlgn="base" hangingPunct="0">
              <a:spcBef>
                <a:spcPct val="30000"/>
              </a:spcBef>
              <a:spcAft>
                <a:spcPct val="0"/>
              </a:spcAft>
              <a:defRPr sz="1300">
                <a:solidFill>
                  <a:schemeClr val="tx1"/>
                </a:solidFill>
                <a:latin typeface="Times New Roman" panose="02020603050405020304" pitchFamily="18" charset="0"/>
              </a:defRPr>
            </a:lvl7pPr>
            <a:lvl8pPr marL="3492323" indent="-231312" defTabSz="980245" eaLnBrk="0" fontAlgn="base" hangingPunct="0">
              <a:spcBef>
                <a:spcPct val="30000"/>
              </a:spcBef>
              <a:spcAft>
                <a:spcPct val="0"/>
              </a:spcAft>
              <a:defRPr sz="1300">
                <a:solidFill>
                  <a:schemeClr val="tx1"/>
                </a:solidFill>
                <a:latin typeface="Times New Roman" panose="02020603050405020304" pitchFamily="18" charset="0"/>
              </a:defRPr>
            </a:lvl8pPr>
            <a:lvl9pPr marL="3958182" indent="-231312" defTabSz="980245"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6FC36186-D23A-4812-964D-4BCC21679E26}" type="slidenum">
              <a:rPr lang="en-US"/>
              <a:pPr>
                <a:spcBef>
                  <a:spcPct val="0"/>
                </a:spcBef>
              </a:pPr>
              <a:t>31</a:t>
            </a:fld>
            <a:endParaRPr 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63478816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80245">
              <a:spcBef>
                <a:spcPct val="30000"/>
              </a:spcBef>
              <a:defRPr sz="1300">
                <a:solidFill>
                  <a:schemeClr val="tx1"/>
                </a:solidFill>
                <a:latin typeface="Times New Roman" panose="02020603050405020304" pitchFamily="18" charset="0"/>
              </a:defRPr>
            </a:lvl1pPr>
            <a:lvl2pPr marL="755404" indent="-289545" defTabSz="980245">
              <a:spcBef>
                <a:spcPct val="30000"/>
              </a:spcBef>
              <a:defRPr sz="1300">
                <a:solidFill>
                  <a:schemeClr val="tx1"/>
                </a:solidFill>
                <a:latin typeface="Times New Roman" panose="02020603050405020304" pitchFamily="18" charset="0"/>
              </a:defRPr>
            </a:lvl2pPr>
            <a:lvl3pPr marL="1163030" indent="-231312" defTabSz="980245">
              <a:spcBef>
                <a:spcPct val="30000"/>
              </a:spcBef>
              <a:defRPr sz="1300">
                <a:solidFill>
                  <a:schemeClr val="tx1"/>
                </a:solidFill>
                <a:latin typeface="Times New Roman" panose="02020603050405020304" pitchFamily="18" charset="0"/>
              </a:defRPr>
            </a:lvl3pPr>
            <a:lvl4pPr marL="1628889" indent="-231312" defTabSz="980245">
              <a:spcBef>
                <a:spcPct val="30000"/>
              </a:spcBef>
              <a:defRPr sz="1300">
                <a:solidFill>
                  <a:schemeClr val="tx1"/>
                </a:solidFill>
                <a:latin typeface="Times New Roman" panose="02020603050405020304" pitchFamily="18" charset="0"/>
              </a:defRPr>
            </a:lvl4pPr>
            <a:lvl5pPr marL="2094747" indent="-231312" defTabSz="980245">
              <a:spcBef>
                <a:spcPct val="30000"/>
              </a:spcBef>
              <a:defRPr sz="1300">
                <a:solidFill>
                  <a:schemeClr val="tx1"/>
                </a:solidFill>
                <a:latin typeface="Times New Roman" panose="02020603050405020304" pitchFamily="18" charset="0"/>
              </a:defRPr>
            </a:lvl5pPr>
            <a:lvl6pPr marL="2560606" indent="-231312" defTabSz="980245" eaLnBrk="0" fontAlgn="base" hangingPunct="0">
              <a:spcBef>
                <a:spcPct val="30000"/>
              </a:spcBef>
              <a:spcAft>
                <a:spcPct val="0"/>
              </a:spcAft>
              <a:defRPr sz="1300">
                <a:solidFill>
                  <a:schemeClr val="tx1"/>
                </a:solidFill>
                <a:latin typeface="Times New Roman" panose="02020603050405020304" pitchFamily="18" charset="0"/>
              </a:defRPr>
            </a:lvl6pPr>
            <a:lvl7pPr marL="3026465" indent="-231312" defTabSz="980245" eaLnBrk="0" fontAlgn="base" hangingPunct="0">
              <a:spcBef>
                <a:spcPct val="30000"/>
              </a:spcBef>
              <a:spcAft>
                <a:spcPct val="0"/>
              </a:spcAft>
              <a:defRPr sz="1300">
                <a:solidFill>
                  <a:schemeClr val="tx1"/>
                </a:solidFill>
                <a:latin typeface="Times New Roman" panose="02020603050405020304" pitchFamily="18" charset="0"/>
              </a:defRPr>
            </a:lvl7pPr>
            <a:lvl8pPr marL="3492323" indent="-231312" defTabSz="980245" eaLnBrk="0" fontAlgn="base" hangingPunct="0">
              <a:spcBef>
                <a:spcPct val="30000"/>
              </a:spcBef>
              <a:spcAft>
                <a:spcPct val="0"/>
              </a:spcAft>
              <a:defRPr sz="1300">
                <a:solidFill>
                  <a:schemeClr val="tx1"/>
                </a:solidFill>
                <a:latin typeface="Times New Roman" panose="02020603050405020304" pitchFamily="18" charset="0"/>
              </a:defRPr>
            </a:lvl8pPr>
            <a:lvl9pPr marL="3958182" indent="-231312" defTabSz="980245"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AE594002-9434-4D45-8010-4EA6209B0C0A}" type="slidenum">
              <a:rPr lang="en-US"/>
              <a:pPr>
                <a:spcBef>
                  <a:spcPct val="0"/>
                </a:spcBef>
              </a:pPr>
              <a:t>32</a:t>
            </a:fld>
            <a:endParaRPr 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353366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56657" eaLnBrk="0" hangingPunct="0">
              <a:defRPr>
                <a:solidFill>
                  <a:schemeClr val="tx1"/>
                </a:solidFill>
                <a:latin typeface="Arial" panose="020B0604020202020204" pitchFamily="34" charset="0"/>
              </a:defRPr>
            </a:lvl1pPr>
            <a:lvl2pPr marL="687678" indent="-264491" defTabSz="856657" eaLnBrk="0" hangingPunct="0">
              <a:defRPr>
                <a:solidFill>
                  <a:schemeClr val="tx1"/>
                </a:solidFill>
                <a:latin typeface="Arial" panose="020B0604020202020204" pitchFamily="34" charset="0"/>
              </a:defRPr>
            </a:lvl2pPr>
            <a:lvl3pPr marL="1057964" indent="-211592" defTabSz="856657" eaLnBrk="0" hangingPunct="0">
              <a:defRPr>
                <a:solidFill>
                  <a:schemeClr val="tx1"/>
                </a:solidFill>
                <a:latin typeface="Arial" panose="020B0604020202020204" pitchFamily="34" charset="0"/>
              </a:defRPr>
            </a:lvl3pPr>
            <a:lvl4pPr marL="1481151" indent="-211592" defTabSz="856657" eaLnBrk="0" hangingPunct="0">
              <a:defRPr>
                <a:solidFill>
                  <a:schemeClr val="tx1"/>
                </a:solidFill>
                <a:latin typeface="Arial" panose="020B0604020202020204" pitchFamily="34" charset="0"/>
              </a:defRPr>
            </a:lvl4pPr>
            <a:lvl5pPr marL="1904337" indent="-211592" defTabSz="856657" eaLnBrk="0" hangingPunct="0">
              <a:defRPr>
                <a:solidFill>
                  <a:schemeClr val="tx1"/>
                </a:solidFill>
                <a:latin typeface="Arial" panose="020B0604020202020204" pitchFamily="34" charset="0"/>
              </a:defRPr>
            </a:lvl5pPr>
            <a:lvl6pPr marL="2327522" indent="-211592" defTabSz="856657" eaLnBrk="0" fontAlgn="base" hangingPunct="0">
              <a:spcBef>
                <a:spcPct val="0"/>
              </a:spcBef>
              <a:spcAft>
                <a:spcPct val="0"/>
              </a:spcAft>
              <a:defRPr>
                <a:solidFill>
                  <a:schemeClr val="tx1"/>
                </a:solidFill>
                <a:latin typeface="Arial" panose="020B0604020202020204" pitchFamily="34" charset="0"/>
              </a:defRPr>
            </a:lvl6pPr>
            <a:lvl7pPr marL="2750708" indent="-211592" defTabSz="856657" eaLnBrk="0" fontAlgn="base" hangingPunct="0">
              <a:spcBef>
                <a:spcPct val="0"/>
              </a:spcBef>
              <a:spcAft>
                <a:spcPct val="0"/>
              </a:spcAft>
              <a:defRPr>
                <a:solidFill>
                  <a:schemeClr val="tx1"/>
                </a:solidFill>
                <a:latin typeface="Arial" panose="020B0604020202020204" pitchFamily="34" charset="0"/>
              </a:defRPr>
            </a:lvl7pPr>
            <a:lvl8pPr marL="3173894" indent="-211592" defTabSz="856657" eaLnBrk="0" fontAlgn="base" hangingPunct="0">
              <a:spcBef>
                <a:spcPct val="0"/>
              </a:spcBef>
              <a:spcAft>
                <a:spcPct val="0"/>
              </a:spcAft>
              <a:defRPr>
                <a:solidFill>
                  <a:schemeClr val="tx1"/>
                </a:solidFill>
                <a:latin typeface="Arial" panose="020B0604020202020204" pitchFamily="34" charset="0"/>
              </a:defRPr>
            </a:lvl8pPr>
            <a:lvl9pPr marL="3597080" indent="-211592" defTabSz="856657"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A658BEC-0F0D-47BE-85E9-CFFA4B42A05B}" type="slidenum">
              <a:rPr lang="en-US">
                <a:latin typeface="Times New Roman" panose="02020603050405020304" pitchFamily="18" charset="0"/>
              </a:rPr>
              <a:pPr eaLnBrk="1" hangingPunct="1"/>
              <a:t>8</a:t>
            </a:fld>
            <a:endParaRPr lang="en-US">
              <a:latin typeface="Times New Roman" panose="02020603050405020304" pitchFamily="18" charset="0"/>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40872922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56657" eaLnBrk="0" hangingPunct="0">
              <a:defRPr>
                <a:solidFill>
                  <a:schemeClr val="tx1"/>
                </a:solidFill>
                <a:latin typeface="Arial" panose="020B0604020202020204" pitchFamily="34" charset="0"/>
              </a:defRPr>
            </a:lvl1pPr>
            <a:lvl2pPr marL="687678" indent="-264491" defTabSz="856657" eaLnBrk="0" hangingPunct="0">
              <a:defRPr>
                <a:solidFill>
                  <a:schemeClr val="tx1"/>
                </a:solidFill>
                <a:latin typeface="Arial" panose="020B0604020202020204" pitchFamily="34" charset="0"/>
              </a:defRPr>
            </a:lvl2pPr>
            <a:lvl3pPr marL="1057964" indent="-211592" defTabSz="856657" eaLnBrk="0" hangingPunct="0">
              <a:defRPr>
                <a:solidFill>
                  <a:schemeClr val="tx1"/>
                </a:solidFill>
                <a:latin typeface="Arial" panose="020B0604020202020204" pitchFamily="34" charset="0"/>
              </a:defRPr>
            </a:lvl3pPr>
            <a:lvl4pPr marL="1481151" indent="-211592" defTabSz="856657" eaLnBrk="0" hangingPunct="0">
              <a:defRPr>
                <a:solidFill>
                  <a:schemeClr val="tx1"/>
                </a:solidFill>
                <a:latin typeface="Arial" panose="020B0604020202020204" pitchFamily="34" charset="0"/>
              </a:defRPr>
            </a:lvl4pPr>
            <a:lvl5pPr marL="1904337" indent="-211592" defTabSz="856657" eaLnBrk="0" hangingPunct="0">
              <a:defRPr>
                <a:solidFill>
                  <a:schemeClr val="tx1"/>
                </a:solidFill>
                <a:latin typeface="Arial" panose="020B0604020202020204" pitchFamily="34" charset="0"/>
              </a:defRPr>
            </a:lvl5pPr>
            <a:lvl6pPr marL="2327522" indent="-211592" defTabSz="856657" eaLnBrk="0" fontAlgn="base" hangingPunct="0">
              <a:spcBef>
                <a:spcPct val="0"/>
              </a:spcBef>
              <a:spcAft>
                <a:spcPct val="0"/>
              </a:spcAft>
              <a:defRPr>
                <a:solidFill>
                  <a:schemeClr val="tx1"/>
                </a:solidFill>
                <a:latin typeface="Arial" panose="020B0604020202020204" pitchFamily="34" charset="0"/>
              </a:defRPr>
            </a:lvl6pPr>
            <a:lvl7pPr marL="2750708" indent="-211592" defTabSz="856657" eaLnBrk="0" fontAlgn="base" hangingPunct="0">
              <a:spcBef>
                <a:spcPct val="0"/>
              </a:spcBef>
              <a:spcAft>
                <a:spcPct val="0"/>
              </a:spcAft>
              <a:defRPr>
                <a:solidFill>
                  <a:schemeClr val="tx1"/>
                </a:solidFill>
                <a:latin typeface="Arial" panose="020B0604020202020204" pitchFamily="34" charset="0"/>
              </a:defRPr>
            </a:lvl7pPr>
            <a:lvl8pPr marL="3173894" indent="-211592" defTabSz="856657" eaLnBrk="0" fontAlgn="base" hangingPunct="0">
              <a:spcBef>
                <a:spcPct val="0"/>
              </a:spcBef>
              <a:spcAft>
                <a:spcPct val="0"/>
              </a:spcAft>
              <a:defRPr>
                <a:solidFill>
                  <a:schemeClr val="tx1"/>
                </a:solidFill>
                <a:latin typeface="Arial" panose="020B0604020202020204" pitchFamily="34" charset="0"/>
              </a:defRPr>
            </a:lvl8pPr>
            <a:lvl9pPr marL="3597080" indent="-211592" defTabSz="856657"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74C99E5-4636-46FF-A9DF-E3B15AF45475}" type="slidenum">
              <a:rPr lang="en-US">
                <a:latin typeface="Times New Roman" panose="02020603050405020304" pitchFamily="18" charset="0"/>
              </a:rPr>
              <a:pPr eaLnBrk="1" hangingPunct="1"/>
              <a:t>9</a:t>
            </a:fld>
            <a:endParaRPr lang="en-US">
              <a:latin typeface="Times New Roman" panose="02020603050405020304" pitchFamily="18" charset="0"/>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18850293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56657" eaLnBrk="0" hangingPunct="0">
              <a:defRPr>
                <a:solidFill>
                  <a:schemeClr val="tx1"/>
                </a:solidFill>
                <a:latin typeface="Arial" panose="020B0604020202020204" pitchFamily="34" charset="0"/>
              </a:defRPr>
            </a:lvl1pPr>
            <a:lvl2pPr marL="687678" indent="-264491" defTabSz="856657" eaLnBrk="0" hangingPunct="0">
              <a:defRPr>
                <a:solidFill>
                  <a:schemeClr val="tx1"/>
                </a:solidFill>
                <a:latin typeface="Arial" panose="020B0604020202020204" pitchFamily="34" charset="0"/>
              </a:defRPr>
            </a:lvl2pPr>
            <a:lvl3pPr marL="1057964" indent="-211592" defTabSz="856657" eaLnBrk="0" hangingPunct="0">
              <a:defRPr>
                <a:solidFill>
                  <a:schemeClr val="tx1"/>
                </a:solidFill>
                <a:latin typeface="Arial" panose="020B0604020202020204" pitchFamily="34" charset="0"/>
              </a:defRPr>
            </a:lvl3pPr>
            <a:lvl4pPr marL="1481151" indent="-211592" defTabSz="856657" eaLnBrk="0" hangingPunct="0">
              <a:defRPr>
                <a:solidFill>
                  <a:schemeClr val="tx1"/>
                </a:solidFill>
                <a:latin typeface="Arial" panose="020B0604020202020204" pitchFamily="34" charset="0"/>
              </a:defRPr>
            </a:lvl4pPr>
            <a:lvl5pPr marL="1904337" indent="-211592" defTabSz="856657" eaLnBrk="0" hangingPunct="0">
              <a:defRPr>
                <a:solidFill>
                  <a:schemeClr val="tx1"/>
                </a:solidFill>
                <a:latin typeface="Arial" panose="020B0604020202020204" pitchFamily="34" charset="0"/>
              </a:defRPr>
            </a:lvl5pPr>
            <a:lvl6pPr marL="2327522" indent="-211592" defTabSz="856657" eaLnBrk="0" fontAlgn="base" hangingPunct="0">
              <a:spcBef>
                <a:spcPct val="0"/>
              </a:spcBef>
              <a:spcAft>
                <a:spcPct val="0"/>
              </a:spcAft>
              <a:defRPr>
                <a:solidFill>
                  <a:schemeClr val="tx1"/>
                </a:solidFill>
                <a:latin typeface="Arial" panose="020B0604020202020204" pitchFamily="34" charset="0"/>
              </a:defRPr>
            </a:lvl6pPr>
            <a:lvl7pPr marL="2750708" indent="-211592" defTabSz="856657" eaLnBrk="0" fontAlgn="base" hangingPunct="0">
              <a:spcBef>
                <a:spcPct val="0"/>
              </a:spcBef>
              <a:spcAft>
                <a:spcPct val="0"/>
              </a:spcAft>
              <a:defRPr>
                <a:solidFill>
                  <a:schemeClr val="tx1"/>
                </a:solidFill>
                <a:latin typeface="Arial" panose="020B0604020202020204" pitchFamily="34" charset="0"/>
              </a:defRPr>
            </a:lvl7pPr>
            <a:lvl8pPr marL="3173894" indent="-211592" defTabSz="856657" eaLnBrk="0" fontAlgn="base" hangingPunct="0">
              <a:spcBef>
                <a:spcPct val="0"/>
              </a:spcBef>
              <a:spcAft>
                <a:spcPct val="0"/>
              </a:spcAft>
              <a:defRPr>
                <a:solidFill>
                  <a:schemeClr val="tx1"/>
                </a:solidFill>
                <a:latin typeface="Arial" panose="020B0604020202020204" pitchFamily="34" charset="0"/>
              </a:defRPr>
            </a:lvl8pPr>
            <a:lvl9pPr marL="3597080" indent="-211592" defTabSz="856657"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B06924C-5411-4FEB-93F6-7921C17DCEA5}" type="slidenum">
              <a:rPr lang="en-US">
                <a:latin typeface="Times New Roman" panose="02020603050405020304" pitchFamily="18" charset="0"/>
              </a:rPr>
              <a:pPr eaLnBrk="1" hangingPunct="1"/>
              <a:t>11</a:t>
            </a:fld>
            <a:endParaRPr lang="en-US">
              <a:latin typeface="Times New Roman" panose="02020603050405020304" pitchFamily="18" charset="0"/>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41759360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56657" eaLnBrk="0" hangingPunct="0">
              <a:defRPr>
                <a:solidFill>
                  <a:schemeClr val="tx1"/>
                </a:solidFill>
                <a:latin typeface="Arial" panose="020B0604020202020204" pitchFamily="34" charset="0"/>
              </a:defRPr>
            </a:lvl1pPr>
            <a:lvl2pPr marL="687678" indent="-264491" defTabSz="856657" eaLnBrk="0" hangingPunct="0">
              <a:defRPr>
                <a:solidFill>
                  <a:schemeClr val="tx1"/>
                </a:solidFill>
                <a:latin typeface="Arial" panose="020B0604020202020204" pitchFamily="34" charset="0"/>
              </a:defRPr>
            </a:lvl2pPr>
            <a:lvl3pPr marL="1057964" indent="-211592" defTabSz="856657" eaLnBrk="0" hangingPunct="0">
              <a:defRPr>
                <a:solidFill>
                  <a:schemeClr val="tx1"/>
                </a:solidFill>
                <a:latin typeface="Arial" panose="020B0604020202020204" pitchFamily="34" charset="0"/>
              </a:defRPr>
            </a:lvl3pPr>
            <a:lvl4pPr marL="1481151" indent="-211592" defTabSz="856657" eaLnBrk="0" hangingPunct="0">
              <a:defRPr>
                <a:solidFill>
                  <a:schemeClr val="tx1"/>
                </a:solidFill>
                <a:latin typeface="Arial" panose="020B0604020202020204" pitchFamily="34" charset="0"/>
              </a:defRPr>
            </a:lvl4pPr>
            <a:lvl5pPr marL="1904337" indent="-211592" defTabSz="856657" eaLnBrk="0" hangingPunct="0">
              <a:defRPr>
                <a:solidFill>
                  <a:schemeClr val="tx1"/>
                </a:solidFill>
                <a:latin typeface="Arial" panose="020B0604020202020204" pitchFamily="34" charset="0"/>
              </a:defRPr>
            </a:lvl5pPr>
            <a:lvl6pPr marL="2327522" indent="-211592" defTabSz="856657" eaLnBrk="0" fontAlgn="base" hangingPunct="0">
              <a:spcBef>
                <a:spcPct val="0"/>
              </a:spcBef>
              <a:spcAft>
                <a:spcPct val="0"/>
              </a:spcAft>
              <a:defRPr>
                <a:solidFill>
                  <a:schemeClr val="tx1"/>
                </a:solidFill>
                <a:latin typeface="Arial" panose="020B0604020202020204" pitchFamily="34" charset="0"/>
              </a:defRPr>
            </a:lvl6pPr>
            <a:lvl7pPr marL="2750708" indent="-211592" defTabSz="856657" eaLnBrk="0" fontAlgn="base" hangingPunct="0">
              <a:spcBef>
                <a:spcPct val="0"/>
              </a:spcBef>
              <a:spcAft>
                <a:spcPct val="0"/>
              </a:spcAft>
              <a:defRPr>
                <a:solidFill>
                  <a:schemeClr val="tx1"/>
                </a:solidFill>
                <a:latin typeface="Arial" panose="020B0604020202020204" pitchFamily="34" charset="0"/>
              </a:defRPr>
            </a:lvl7pPr>
            <a:lvl8pPr marL="3173894" indent="-211592" defTabSz="856657" eaLnBrk="0" fontAlgn="base" hangingPunct="0">
              <a:spcBef>
                <a:spcPct val="0"/>
              </a:spcBef>
              <a:spcAft>
                <a:spcPct val="0"/>
              </a:spcAft>
              <a:defRPr>
                <a:solidFill>
                  <a:schemeClr val="tx1"/>
                </a:solidFill>
                <a:latin typeface="Arial" panose="020B0604020202020204" pitchFamily="34" charset="0"/>
              </a:defRPr>
            </a:lvl8pPr>
            <a:lvl9pPr marL="3597080" indent="-211592" defTabSz="856657"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E431308-3D4A-4CC3-925E-434841F6A807}" type="slidenum">
              <a:rPr lang="en-US">
                <a:latin typeface="Times New Roman" panose="02020603050405020304" pitchFamily="18" charset="0"/>
              </a:rPr>
              <a:pPr eaLnBrk="1" hangingPunct="1"/>
              <a:t>12</a:t>
            </a:fld>
            <a:endParaRPr lang="en-US">
              <a:latin typeface="Times New Roman" panose="02020603050405020304" pitchFamily="18" charset="0"/>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15367598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56657" eaLnBrk="0" hangingPunct="0">
              <a:defRPr>
                <a:solidFill>
                  <a:schemeClr val="tx1"/>
                </a:solidFill>
                <a:latin typeface="Arial" panose="020B0604020202020204" pitchFamily="34" charset="0"/>
              </a:defRPr>
            </a:lvl1pPr>
            <a:lvl2pPr marL="687678" indent="-264491" defTabSz="856657" eaLnBrk="0" hangingPunct="0">
              <a:defRPr>
                <a:solidFill>
                  <a:schemeClr val="tx1"/>
                </a:solidFill>
                <a:latin typeface="Arial" panose="020B0604020202020204" pitchFamily="34" charset="0"/>
              </a:defRPr>
            </a:lvl2pPr>
            <a:lvl3pPr marL="1057964" indent="-211592" defTabSz="856657" eaLnBrk="0" hangingPunct="0">
              <a:defRPr>
                <a:solidFill>
                  <a:schemeClr val="tx1"/>
                </a:solidFill>
                <a:latin typeface="Arial" panose="020B0604020202020204" pitchFamily="34" charset="0"/>
              </a:defRPr>
            </a:lvl3pPr>
            <a:lvl4pPr marL="1481151" indent="-211592" defTabSz="856657" eaLnBrk="0" hangingPunct="0">
              <a:defRPr>
                <a:solidFill>
                  <a:schemeClr val="tx1"/>
                </a:solidFill>
                <a:latin typeface="Arial" panose="020B0604020202020204" pitchFamily="34" charset="0"/>
              </a:defRPr>
            </a:lvl4pPr>
            <a:lvl5pPr marL="1904337" indent="-211592" defTabSz="856657" eaLnBrk="0" hangingPunct="0">
              <a:defRPr>
                <a:solidFill>
                  <a:schemeClr val="tx1"/>
                </a:solidFill>
                <a:latin typeface="Arial" panose="020B0604020202020204" pitchFamily="34" charset="0"/>
              </a:defRPr>
            </a:lvl5pPr>
            <a:lvl6pPr marL="2327522" indent="-211592" defTabSz="856657" eaLnBrk="0" fontAlgn="base" hangingPunct="0">
              <a:spcBef>
                <a:spcPct val="0"/>
              </a:spcBef>
              <a:spcAft>
                <a:spcPct val="0"/>
              </a:spcAft>
              <a:defRPr>
                <a:solidFill>
                  <a:schemeClr val="tx1"/>
                </a:solidFill>
                <a:latin typeface="Arial" panose="020B0604020202020204" pitchFamily="34" charset="0"/>
              </a:defRPr>
            </a:lvl6pPr>
            <a:lvl7pPr marL="2750708" indent="-211592" defTabSz="856657" eaLnBrk="0" fontAlgn="base" hangingPunct="0">
              <a:spcBef>
                <a:spcPct val="0"/>
              </a:spcBef>
              <a:spcAft>
                <a:spcPct val="0"/>
              </a:spcAft>
              <a:defRPr>
                <a:solidFill>
                  <a:schemeClr val="tx1"/>
                </a:solidFill>
                <a:latin typeface="Arial" panose="020B0604020202020204" pitchFamily="34" charset="0"/>
              </a:defRPr>
            </a:lvl7pPr>
            <a:lvl8pPr marL="3173894" indent="-211592" defTabSz="856657" eaLnBrk="0" fontAlgn="base" hangingPunct="0">
              <a:spcBef>
                <a:spcPct val="0"/>
              </a:spcBef>
              <a:spcAft>
                <a:spcPct val="0"/>
              </a:spcAft>
              <a:defRPr>
                <a:solidFill>
                  <a:schemeClr val="tx1"/>
                </a:solidFill>
                <a:latin typeface="Arial" panose="020B0604020202020204" pitchFamily="34" charset="0"/>
              </a:defRPr>
            </a:lvl8pPr>
            <a:lvl9pPr marL="3597080" indent="-211592" defTabSz="856657"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4F8568C-1612-45DA-9D43-E0E223F3A785}" type="slidenum">
              <a:rPr lang="en-US">
                <a:latin typeface="Times New Roman" panose="02020603050405020304" pitchFamily="18" charset="0"/>
              </a:rPr>
              <a:pPr eaLnBrk="1" hangingPunct="1"/>
              <a:t>13</a:t>
            </a:fld>
            <a:endParaRPr lang="en-US">
              <a:latin typeface="Times New Roman" panose="02020603050405020304" pitchFamily="18" charset="0"/>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1978276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56657" eaLnBrk="0" hangingPunct="0">
              <a:defRPr>
                <a:solidFill>
                  <a:schemeClr val="tx1"/>
                </a:solidFill>
                <a:latin typeface="Arial" panose="020B0604020202020204" pitchFamily="34" charset="0"/>
              </a:defRPr>
            </a:lvl1pPr>
            <a:lvl2pPr marL="687678" indent="-264491" defTabSz="856657" eaLnBrk="0" hangingPunct="0">
              <a:defRPr>
                <a:solidFill>
                  <a:schemeClr val="tx1"/>
                </a:solidFill>
                <a:latin typeface="Arial" panose="020B0604020202020204" pitchFamily="34" charset="0"/>
              </a:defRPr>
            </a:lvl2pPr>
            <a:lvl3pPr marL="1057964" indent="-211592" defTabSz="856657" eaLnBrk="0" hangingPunct="0">
              <a:defRPr>
                <a:solidFill>
                  <a:schemeClr val="tx1"/>
                </a:solidFill>
                <a:latin typeface="Arial" panose="020B0604020202020204" pitchFamily="34" charset="0"/>
              </a:defRPr>
            </a:lvl3pPr>
            <a:lvl4pPr marL="1481151" indent="-211592" defTabSz="856657" eaLnBrk="0" hangingPunct="0">
              <a:defRPr>
                <a:solidFill>
                  <a:schemeClr val="tx1"/>
                </a:solidFill>
                <a:latin typeface="Arial" panose="020B0604020202020204" pitchFamily="34" charset="0"/>
              </a:defRPr>
            </a:lvl4pPr>
            <a:lvl5pPr marL="1904337" indent="-211592" defTabSz="856657" eaLnBrk="0" hangingPunct="0">
              <a:defRPr>
                <a:solidFill>
                  <a:schemeClr val="tx1"/>
                </a:solidFill>
                <a:latin typeface="Arial" panose="020B0604020202020204" pitchFamily="34" charset="0"/>
              </a:defRPr>
            </a:lvl5pPr>
            <a:lvl6pPr marL="2327522" indent="-211592" defTabSz="856657" eaLnBrk="0" fontAlgn="base" hangingPunct="0">
              <a:spcBef>
                <a:spcPct val="0"/>
              </a:spcBef>
              <a:spcAft>
                <a:spcPct val="0"/>
              </a:spcAft>
              <a:defRPr>
                <a:solidFill>
                  <a:schemeClr val="tx1"/>
                </a:solidFill>
                <a:latin typeface="Arial" panose="020B0604020202020204" pitchFamily="34" charset="0"/>
              </a:defRPr>
            </a:lvl6pPr>
            <a:lvl7pPr marL="2750708" indent="-211592" defTabSz="856657" eaLnBrk="0" fontAlgn="base" hangingPunct="0">
              <a:spcBef>
                <a:spcPct val="0"/>
              </a:spcBef>
              <a:spcAft>
                <a:spcPct val="0"/>
              </a:spcAft>
              <a:defRPr>
                <a:solidFill>
                  <a:schemeClr val="tx1"/>
                </a:solidFill>
                <a:latin typeface="Arial" panose="020B0604020202020204" pitchFamily="34" charset="0"/>
              </a:defRPr>
            </a:lvl7pPr>
            <a:lvl8pPr marL="3173894" indent="-211592" defTabSz="856657" eaLnBrk="0" fontAlgn="base" hangingPunct="0">
              <a:spcBef>
                <a:spcPct val="0"/>
              </a:spcBef>
              <a:spcAft>
                <a:spcPct val="0"/>
              </a:spcAft>
              <a:defRPr>
                <a:solidFill>
                  <a:schemeClr val="tx1"/>
                </a:solidFill>
                <a:latin typeface="Arial" panose="020B0604020202020204" pitchFamily="34" charset="0"/>
              </a:defRPr>
            </a:lvl8pPr>
            <a:lvl9pPr marL="3597080" indent="-211592" defTabSz="856657"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E431308-3D4A-4CC3-925E-434841F6A807}" type="slidenum">
              <a:rPr lang="en-US">
                <a:latin typeface="Times New Roman" panose="02020603050405020304" pitchFamily="18" charset="0"/>
              </a:rPr>
              <a:pPr eaLnBrk="1" hangingPunct="1"/>
              <a:t>14</a:t>
            </a:fld>
            <a:endParaRPr lang="en-US">
              <a:latin typeface="Times New Roman" panose="02020603050405020304" pitchFamily="18" charset="0"/>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10695279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56657" eaLnBrk="0" hangingPunct="0">
              <a:defRPr>
                <a:solidFill>
                  <a:schemeClr val="tx1"/>
                </a:solidFill>
                <a:latin typeface="Arial" panose="020B0604020202020204" pitchFamily="34" charset="0"/>
              </a:defRPr>
            </a:lvl1pPr>
            <a:lvl2pPr marL="687678" indent="-264491" defTabSz="856657" eaLnBrk="0" hangingPunct="0">
              <a:defRPr>
                <a:solidFill>
                  <a:schemeClr val="tx1"/>
                </a:solidFill>
                <a:latin typeface="Arial" panose="020B0604020202020204" pitchFamily="34" charset="0"/>
              </a:defRPr>
            </a:lvl2pPr>
            <a:lvl3pPr marL="1057964" indent="-211592" defTabSz="856657" eaLnBrk="0" hangingPunct="0">
              <a:defRPr>
                <a:solidFill>
                  <a:schemeClr val="tx1"/>
                </a:solidFill>
                <a:latin typeface="Arial" panose="020B0604020202020204" pitchFamily="34" charset="0"/>
              </a:defRPr>
            </a:lvl3pPr>
            <a:lvl4pPr marL="1481151" indent="-211592" defTabSz="856657" eaLnBrk="0" hangingPunct="0">
              <a:defRPr>
                <a:solidFill>
                  <a:schemeClr val="tx1"/>
                </a:solidFill>
                <a:latin typeface="Arial" panose="020B0604020202020204" pitchFamily="34" charset="0"/>
              </a:defRPr>
            </a:lvl4pPr>
            <a:lvl5pPr marL="1904337" indent="-211592" defTabSz="856657" eaLnBrk="0" hangingPunct="0">
              <a:defRPr>
                <a:solidFill>
                  <a:schemeClr val="tx1"/>
                </a:solidFill>
                <a:latin typeface="Arial" panose="020B0604020202020204" pitchFamily="34" charset="0"/>
              </a:defRPr>
            </a:lvl5pPr>
            <a:lvl6pPr marL="2327522" indent="-211592" defTabSz="856657" eaLnBrk="0" fontAlgn="base" hangingPunct="0">
              <a:spcBef>
                <a:spcPct val="0"/>
              </a:spcBef>
              <a:spcAft>
                <a:spcPct val="0"/>
              </a:spcAft>
              <a:defRPr>
                <a:solidFill>
                  <a:schemeClr val="tx1"/>
                </a:solidFill>
                <a:latin typeface="Arial" panose="020B0604020202020204" pitchFamily="34" charset="0"/>
              </a:defRPr>
            </a:lvl6pPr>
            <a:lvl7pPr marL="2750708" indent="-211592" defTabSz="856657" eaLnBrk="0" fontAlgn="base" hangingPunct="0">
              <a:spcBef>
                <a:spcPct val="0"/>
              </a:spcBef>
              <a:spcAft>
                <a:spcPct val="0"/>
              </a:spcAft>
              <a:defRPr>
                <a:solidFill>
                  <a:schemeClr val="tx1"/>
                </a:solidFill>
                <a:latin typeface="Arial" panose="020B0604020202020204" pitchFamily="34" charset="0"/>
              </a:defRPr>
            </a:lvl7pPr>
            <a:lvl8pPr marL="3173894" indent="-211592" defTabSz="856657" eaLnBrk="0" fontAlgn="base" hangingPunct="0">
              <a:spcBef>
                <a:spcPct val="0"/>
              </a:spcBef>
              <a:spcAft>
                <a:spcPct val="0"/>
              </a:spcAft>
              <a:defRPr>
                <a:solidFill>
                  <a:schemeClr val="tx1"/>
                </a:solidFill>
                <a:latin typeface="Arial" panose="020B0604020202020204" pitchFamily="34" charset="0"/>
              </a:defRPr>
            </a:lvl8pPr>
            <a:lvl9pPr marL="3597080" indent="-211592" defTabSz="856657"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E431308-3D4A-4CC3-925E-434841F6A807}" type="slidenum">
              <a:rPr lang="en-US">
                <a:latin typeface="Times New Roman" panose="02020603050405020304" pitchFamily="18" charset="0"/>
              </a:rPr>
              <a:pPr eaLnBrk="1" hangingPunct="1"/>
              <a:t>15</a:t>
            </a:fld>
            <a:endParaRPr lang="en-US">
              <a:latin typeface="Times New Roman" panose="02020603050405020304" pitchFamily="18" charset="0"/>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31230800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85658CF2-1600-4F96-B866-C57CE661044A}" type="slidenum">
              <a:rPr lang="en-US"/>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4F09EC89-2F9C-49A3-AD3B-FA74BE9FCBA4}" type="slidenum">
              <a:rPr lang="en-US"/>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0B1E80AC-C1F4-446D-92EE-A31EAA861803}" type="slidenum">
              <a:rPr lang="en-US"/>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6"/>
          <p:cNvSpPr>
            <a:spLocks noGrp="1" noChangeArrowheads="1"/>
          </p:cNvSpPr>
          <p:nvPr>
            <p:ph type="sldNum" sz="quarter" idx="11"/>
          </p:nvPr>
        </p:nvSpPr>
        <p:spPr>
          <a:ln/>
        </p:spPr>
        <p:txBody>
          <a:bodyPr/>
          <a:lstStyle>
            <a:lvl1pPr>
              <a:defRPr/>
            </a:lvl1pPr>
          </a:lstStyle>
          <a:p>
            <a:fld id="{5F468071-6476-4279-B909-3CCAAF7FAFE3}" type="slidenum">
              <a:rPr lang="en-US"/>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Footer Placeholder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C23AE553-820C-4036-8103-D25FAC26871F}" type="slidenum">
              <a:rPr lang="en-US"/>
              <a:pPr/>
              <a:t>‹#›</a:t>
            </a:fld>
            <a:endParaRPr lang="en-US"/>
          </a:p>
        </p:txBody>
      </p:sp>
    </p:spTree>
    <p:extLst>
      <p:ext uri="{BB962C8B-B14F-4D97-AF65-F5344CB8AC3E}">
        <p14:creationId xmlns:p14="http://schemas.microsoft.com/office/powerpoint/2010/main" val="1930722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84BD8367-0E6F-4E63-811C-4D0CC46762D5}" type="slidenum">
              <a:rPr lang="en-US"/>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fld id="{BDD32726-A911-4BD4-96D4-02BECB6604AD}" type="slidenum">
              <a:rPr lang="en-US"/>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fld id="{E364F901-019E-4281-BEA4-418A8F80C8C2}" type="slidenum">
              <a:rPr lang="en-US"/>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fld id="{EC68ABBF-1322-4E75-B1E7-B163D4859EB9}" type="slidenum">
              <a:rPr lang="en-US"/>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fld id="{72D20D55-96F9-4F0E-AE17-4AB234633580}" type="slidenum">
              <a:rPr lang="en-US"/>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fld id="{1E9AA682-99E6-48D7-8885-5F8DF010C91E}" type="slidenum">
              <a:rPr lang="en-US"/>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fld id="{5943230B-EC52-48FE-881F-CE1677816C29}" type="slidenum">
              <a:rPr lang="en-US"/>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fld id="{D276C3E4-3020-430A-8999-10618C273125}" type="slidenum">
              <a:rPr lang="en-US"/>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8739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8739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fld id="{46023524-D787-48A1-B75E-828301C7FA74}"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transition/>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4.wmf"/><Relationship Id="rId2" Type="http://schemas.openxmlformats.org/officeDocument/2006/relationships/slideLayout" Target="../slideLayouts/slideLayout13.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3.wmf"/><Relationship Id="rId4" Type="http://schemas.openxmlformats.org/officeDocument/2006/relationships/oleObject" Target="../embeddings/oleObject2.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3.vml"/><Relationship Id="rId5" Type="http://schemas.openxmlformats.org/officeDocument/2006/relationships/image" Target="../media/image5.wmf"/><Relationship Id="rId4" Type="http://schemas.openxmlformats.org/officeDocument/2006/relationships/oleObject" Target="../embeddings/oleObject4.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3.xml"/><Relationship Id="rId1" Type="http://schemas.openxmlformats.org/officeDocument/2006/relationships/vmlDrawing" Target="../drawings/vmlDrawing4.vml"/><Relationship Id="rId5" Type="http://schemas.openxmlformats.org/officeDocument/2006/relationships/image" Target="../media/image6.wmf"/><Relationship Id="rId4" Type="http://schemas.openxmlformats.org/officeDocument/2006/relationships/oleObject" Target="../embeddings/oleObject5.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8.wmf"/><Relationship Id="rId2" Type="http://schemas.openxmlformats.org/officeDocument/2006/relationships/slideLayout" Target="../slideLayouts/slideLayout12.xml"/><Relationship Id="rId1" Type="http://schemas.openxmlformats.org/officeDocument/2006/relationships/vmlDrawing" Target="../drawings/vmlDrawing5.vml"/><Relationship Id="rId6" Type="http://schemas.openxmlformats.org/officeDocument/2006/relationships/oleObject" Target="../embeddings/oleObject7.bin"/><Relationship Id="rId5" Type="http://schemas.openxmlformats.org/officeDocument/2006/relationships/image" Target="../media/image7.wmf"/><Relationship Id="rId4" Type="http://schemas.openxmlformats.org/officeDocument/2006/relationships/oleObject" Target="../embeddings/oleObject6.bin"/></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3.xml"/><Relationship Id="rId1" Type="http://schemas.openxmlformats.org/officeDocument/2006/relationships/vmlDrawing" Target="../drawings/vmlDrawing6.vml"/><Relationship Id="rId5" Type="http://schemas.openxmlformats.org/officeDocument/2006/relationships/image" Target="../media/image9.wmf"/><Relationship Id="rId4" Type="http://schemas.openxmlformats.org/officeDocument/2006/relationships/oleObject" Target="../embeddings/oleObject8.bin"/></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hyperlink" Target="http://sambaker.com/courses/J716/demos/LeastSquares/LeastSquaresDemo.html" TargetMode="External"/><Relationship Id="rId2" Type="http://schemas.openxmlformats.org/officeDocument/2006/relationships/notesSlide" Target="../notesSlides/notesSlide20.xml"/><Relationship Id="rId1" Type="http://schemas.openxmlformats.org/officeDocument/2006/relationships/slideLayout" Target="../slideLayouts/slideLayout13.xml"/><Relationship Id="rId4" Type="http://schemas.openxmlformats.org/officeDocument/2006/relationships/image" Target="../media/image12.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3.xml"/><Relationship Id="rId1" Type="http://schemas.openxmlformats.org/officeDocument/2006/relationships/vmlDrawing" Target="../drawings/vmlDrawing7.vml"/><Relationship Id="rId5" Type="http://schemas.openxmlformats.org/officeDocument/2006/relationships/image" Target="../media/image13.wmf"/><Relationship Id="rId4" Type="http://schemas.openxmlformats.org/officeDocument/2006/relationships/oleObject" Target="../embeddings/oleObject9.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ambaker.com/courses/J716/demos/LeastSquares/LeastSquaresDemo.html" TargetMode="External"/><Relationship Id="rId2" Type="http://schemas.openxmlformats.org/officeDocument/2006/relationships/notesSlide" Target="../notesSlides/notesSlide24.xml"/><Relationship Id="rId1" Type="http://schemas.openxmlformats.org/officeDocument/2006/relationships/slideLayout" Target="../slideLayouts/slideLayout13.xml"/><Relationship Id="rId4" Type="http://schemas.openxmlformats.org/officeDocument/2006/relationships/image" Target="../media/image14.png"/></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25.xml"/><Relationship Id="rId7" Type="http://schemas.openxmlformats.org/officeDocument/2006/relationships/image" Target="../media/image8.wmf"/><Relationship Id="rId2" Type="http://schemas.openxmlformats.org/officeDocument/2006/relationships/slideLayout" Target="../slideLayouts/slideLayout12.xml"/><Relationship Id="rId1" Type="http://schemas.openxmlformats.org/officeDocument/2006/relationships/vmlDrawing" Target="../drawings/vmlDrawing8.vml"/><Relationship Id="rId6" Type="http://schemas.openxmlformats.org/officeDocument/2006/relationships/oleObject" Target="../embeddings/oleObject11.bin"/><Relationship Id="rId5" Type="http://schemas.openxmlformats.org/officeDocument/2006/relationships/image" Target="../media/image7.wmf"/><Relationship Id="rId4" Type="http://schemas.openxmlformats.org/officeDocument/2006/relationships/oleObject" Target="../embeddings/oleObject10.bin"/></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26.xml"/><Relationship Id="rId7" Type="http://schemas.openxmlformats.org/officeDocument/2006/relationships/image" Target="../media/image8.wmf"/><Relationship Id="rId2" Type="http://schemas.openxmlformats.org/officeDocument/2006/relationships/slideLayout" Target="../slideLayouts/slideLayout12.xml"/><Relationship Id="rId1" Type="http://schemas.openxmlformats.org/officeDocument/2006/relationships/vmlDrawing" Target="../drawings/vmlDrawing9.vml"/><Relationship Id="rId6" Type="http://schemas.openxmlformats.org/officeDocument/2006/relationships/oleObject" Target="../embeddings/oleObject13.bin"/><Relationship Id="rId5" Type="http://schemas.openxmlformats.org/officeDocument/2006/relationships/image" Target="../media/image7.wmf"/><Relationship Id="rId4" Type="http://schemas.openxmlformats.org/officeDocument/2006/relationships/oleObject" Target="../embeddings/oleObject12.bin"/></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322676D5-CB5F-4351-AF1E-D47228B93552}" type="slidenum">
              <a:rPr lang="en-US"/>
              <a:pPr/>
              <a:t>1</a:t>
            </a:fld>
            <a:endParaRPr lang="en-US"/>
          </a:p>
        </p:txBody>
      </p:sp>
      <p:sp>
        <p:nvSpPr>
          <p:cNvPr id="4099" name="Rectangle 2"/>
          <p:cNvSpPr>
            <a:spLocks noGrp="1" noChangeArrowheads="1"/>
          </p:cNvSpPr>
          <p:nvPr>
            <p:ph type="ctrTitle"/>
          </p:nvPr>
        </p:nvSpPr>
        <p:spPr>
          <a:xfrm>
            <a:off x="685800" y="685800"/>
            <a:ext cx="7772400" cy="1143000"/>
          </a:xfrm>
        </p:spPr>
        <p:txBody>
          <a:bodyPr/>
          <a:lstStyle/>
          <a:p>
            <a:pPr eaLnBrk="1" hangingPunct="1"/>
            <a:r>
              <a:rPr lang="en-US" dirty="0">
                <a:latin typeface="Arial Unicode MS" pitchFamily="34" charset="-128"/>
              </a:rPr>
              <a:t>STAT J515 </a:t>
            </a:r>
            <a:br>
              <a:rPr lang="en-US" dirty="0">
                <a:latin typeface="Arial Unicode MS" pitchFamily="34" charset="-128"/>
              </a:rPr>
            </a:br>
            <a:r>
              <a:rPr lang="en-US" i="1" dirty="0">
                <a:latin typeface="Arial Unicode MS" pitchFamily="34" charset="-128"/>
              </a:rPr>
              <a:t>Lecture 25</a:t>
            </a:r>
            <a:br>
              <a:rPr lang="en-US" i="1" dirty="0">
                <a:latin typeface="Arial Unicode MS" pitchFamily="34" charset="-128"/>
              </a:rPr>
            </a:br>
            <a:r>
              <a:rPr lang="en-US" dirty="0">
                <a:latin typeface="Arial Unicode MS" pitchFamily="34" charset="-128"/>
              </a:rPr>
              <a:t>November 21, 2019</a:t>
            </a:r>
          </a:p>
        </p:txBody>
      </p:sp>
      <p:sp>
        <p:nvSpPr>
          <p:cNvPr id="4100" name="Rectangle 3"/>
          <p:cNvSpPr>
            <a:spLocks noGrp="1" noChangeArrowheads="1"/>
          </p:cNvSpPr>
          <p:nvPr>
            <p:ph type="subTitle" idx="1"/>
          </p:nvPr>
        </p:nvSpPr>
        <p:spPr>
          <a:xfrm>
            <a:off x="1066800" y="3048000"/>
            <a:ext cx="7010400" cy="2514600"/>
          </a:xfrm>
        </p:spPr>
        <p:txBody>
          <a:bodyPr/>
          <a:lstStyle/>
          <a:p>
            <a:pPr eaLnBrk="1" hangingPunct="1"/>
            <a:r>
              <a:rPr lang="en-US" b="1" dirty="0">
                <a:latin typeface="Arial Unicode MS" pitchFamily="34" charset="-128"/>
              </a:rPr>
              <a:t>Originally prepared by Brian Habing</a:t>
            </a:r>
          </a:p>
          <a:p>
            <a:pPr eaLnBrk="1" hangingPunct="1"/>
            <a:r>
              <a:rPr lang="en-US" b="1" dirty="0">
                <a:latin typeface="Arial Unicode MS" pitchFamily="34" charset="-128"/>
              </a:rPr>
              <a:t>Department of Statistics</a:t>
            </a:r>
          </a:p>
          <a:p>
            <a:pPr eaLnBrk="1" hangingPunct="1"/>
            <a:r>
              <a:rPr lang="en-US" b="1" dirty="0">
                <a:latin typeface="Arial Unicode MS" pitchFamily="34" charset="-128"/>
              </a:rPr>
              <a:t>University of South Carolina</a:t>
            </a:r>
          </a:p>
          <a:p>
            <a:pPr eaLnBrk="1" hangingPunct="1"/>
            <a:endParaRPr lang="en-US" b="1" dirty="0">
              <a:latin typeface="Arial Unicode MS" pitchFamily="34" charset="-128"/>
            </a:endParaRPr>
          </a:p>
          <a:p>
            <a:pPr eaLnBrk="1" hangingPunct="1"/>
            <a:r>
              <a:rPr lang="en-US" sz="2000" b="1" i="1" dirty="0"/>
              <a:t>Redistribution of these slides without permission </a:t>
            </a:r>
            <a:br>
              <a:rPr lang="en-US" sz="2000" b="1" i="1" dirty="0"/>
            </a:br>
            <a:r>
              <a:rPr lang="en-US" sz="2000" b="1" i="1" dirty="0"/>
              <a:t>is a violation of copyright law.</a:t>
            </a:r>
            <a:endParaRPr lang="en-US" sz="2000" b="1" dirty="0">
              <a:latin typeface="Arial Unicode MS" pitchFamily="34" charset="-128"/>
            </a:endParaRPr>
          </a:p>
          <a:p>
            <a:pPr eaLnBrk="1" hangingPunct="1"/>
            <a:endParaRPr lang="en-US" b="1" dirty="0">
              <a:latin typeface="Arial Unicode MS" pitchFamily="34" charset="-128"/>
            </a:endParaRPr>
          </a:p>
          <a:p>
            <a:pPr eaLnBrk="1" hangingPunct="1"/>
            <a:endParaRPr lang="en-US" sz="2800" dirty="0">
              <a:solidFill>
                <a:srgbClr val="653146"/>
              </a:solidFill>
              <a:latin typeface="Arial Unicode MS" pitchFamily="34" charset="-128"/>
            </a:endParaRPr>
          </a:p>
        </p:txBody>
      </p:sp>
    </p:spTree>
    <p:extLst>
      <p:ext uri="{BB962C8B-B14F-4D97-AF65-F5344CB8AC3E}">
        <p14:creationId xmlns:p14="http://schemas.microsoft.com/office/powerpoint/2010/main" val="3400761840"/>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Placeholder 2"/>
          <p:cNvSpPr>
            <a:spLocks noGrp="1"/>
          </p:cNvSpPr>
          <p:nvPr>
            <p:ph type="body" sz="half" idx="1"/>
          </p:nvPr>
        </p:nvSpPr>
        <p:spPr>
          <a:xfrm>
            <a:off x="0" y="0"/>
            <a:ext cx="9144000" cy="6705600"/>
          </a:xfrm>
        </p:spPr>
        <p:txBody>
          <a:bodyPr/>
          <a:lstStyle/>
          <a:p>
            <a:pPr>
              <a:buFontTx/>
              <a:buNone/>
            </a:pPr>
            <a:r>
              <a:rPr lang="en-US" sz="1800">
                <a:latin typeface="Courier New" panose="02070309020205020404" pitchFamily="49" charset="0"/>
                <a:cs typeface="Courier New" panose="02070309020205020404" pitchFamily="49" charset="0"/>
              </a:rPr>
              <a:t>DATA seaweed;</a:t>
            </a:r>
          </a:p>
          <a:p>
            <a:pPr>
              <a:buFontTx/>
              <a:buNone/>
            </a:pPr>
            <a:r>
              <a:rPr lang="en-US" sz="1800">
                <a:latin typeface="Courier New" panose="02070309020205020404" pitchFamily="49" charset="0"/>
                <a:cs typeface="Courier New" panose="02070309020205020404" pitchFamily="49" charset="0"/>
              </a:rPr>
              <a:t>INPUT cover treat $ @@;</a:t>
            </a:r>
          </a:p>
          <a:p>
            <a:pPr>
              <a:buFontTx/>
              <a:buNone/>
            </a:pPr>
            <a:r>
              <a:rPr lang="en-US" sz="1800">
                <a:latin typeface="Courier New" panose="02070309020205020404" pitchFamily="49" charset="0"/>
                <a:cs typeface="Courier New" panose="02070309020205020404" pitchFamily="49" charset="0"/>
              </a:rPr>
              <a:t>CARDS;</a:t>
            </a:r>
          </a:p>
          <a:p>
            <a:pPr>
              <a:buFontTx/>
              <a:buNone/>
            </a:pPr>
            <a:r>
              <a:rPr lang="en-US" sz="1800">
                <a:latin typeface="Courier New" panose="02070309020205020404" pitchFamily="49" charset="0"/>
                <a:cs typeface="Courier New" panose="02070309020205020404" pitchFamily="49" charset="0"/>
              </a:rPr>
              <a:t>14 N  	23 N  	22 N  	35 N  	67 N  	82 N  </a:t>
            </a:r>
          </a:p>
          <a:p>
            <a:pPr>
              <a:buFontTx/>
              <a:buNone/>
            </a:pPr>
            <a:r>
              <a:rPr lang="en-US" sz="1800">
                <a:latin typeface="Courier New" panose="02070309020205020404" pitchFamily="49" charset="0"/>
                <a:cs typeface="Courier New" panose="02070309020205020404" pitchFamily="49" charset="0"/>
              </a:rPr>
              <a:t>94 N  	95 N	34 N  	53 N  	58 N	75 N  </a:t>
            </a:r>
          </a:p>
          <a:p>
            <a:pPr>
              <a:buFontTx/>
              <a:buNone/>
            </a:pPr>
            <a:r>
              <a:rPr lang="en-US" sz="1800">
                <a:latin typeface="Courier New" panose="02070309020205020404" pitchFamily="49" charset="0"/>
                <a:cs typeface="Courier New" panose="02070309020205020404" pitchFamily="49" charset="0"/>
              </a:rPr>
              <a:t>19 N  	47 N  	53 N  	61 N	 4 L	 4 L   </a:t>
            </a:r>
          </a:p>
          <a:p>
            <a:pPr>
              <a:buFontTx/>
              <a:buNone/>
            </a:pPr>
            <a:r>
              <a:rPr lang="en-US" sz="1800">
                <a:latin typeface="Courier New" panose="02070309020205020404" pitchFamily="49" charset="0"/>
                <a:cs typeface="Courier New" panose="02070309020205020404" pitchFamily="49" charset="0"/>
              </a:rPr>
              <a:t> 7 L	 8 L   28 L  	58 L  	27 L  	35 L</a:t>
            </a:r>
          </a:p>
          <a:p>
            <a:pPr>
              <a:buFontTx/>
              <a:buNone/>
            </a:pPr>
            <a:r>
              <a:rPr lang="en-US" sz="1800">
                <a:latin typeface="Courier New" panose="02070309020205020404" pitchFamily="49" charset="0"/>
                <a:cs typeface="Courier New" panose="02070309020205020404" pitchFamily="49" charset="0"/>
              </a:rPr>
              <a:t>11 L  	33 L  	16 L  	31 L	 6 L    8 L   </a:t>
            </a:r>
          </a:p>
          <a:p>
            <a:pPr>
              <a:buFontTx/>
              <a:buNone/>
            </a:pPr>
            <a:r>
              <a:rPr lang="en-US" sz="1800">
                <a:latin typeface="Courier New" panose="02070309020205020404" pitchFamily="49" charset="0"/>
                <a:cs typeface="Courier New" panose="02070309020205020404" pitchFamily="49" charset="0"/>
              </a:rPr>
              <a:t>15 L  	17 L  	11 f  	24 f  	14 f  	31 f</a:t>
            </a:r>
          </a:p>
          <a:p>
            <a:pPr>
              <a:buFontTx/>
              <a:buNone/>
            </a:pPr>
            <a:r>
              <a:rPr lang="en-US" sz="1800">
                <a:latin typeface="Courier New" panose="02070309020205020404" pitchFamily="49" charset="0"/>
                <a:cs typeface="Courier New" panose="02070309020205020404" pitchFamily="49" charset="0"/>
              </a:rPr>
              <a:t>52 f	59 f 	83 f	89 f	33 f	34 f </a:t>
            </a:r>
          </a:p>
          <a:p>
            <a:pPr>
              <a:buFontTx/>
              <a:buNone/>
            </a:pPr>
            <a:r>
              <a:rPr lang="en-US" sz="1800">
                <a:latin typeface="Courier New" panose="02070309020205020404" pitchFamily="49" charset="0"/>
                <a:cs typeface="Courier New" panose="02070309020205020404" pitchFamily="49" charset="0"/>
              </a:rPr>
              <a:t>39 f	52 f	43 f	53 f	30 f   37 f</a:t>
            </a:r>
          </a:p>
          <a:p>
            <a:pPr>
              <a:buFontTx/>
              <a:buNone/>
            </a:pPr>
            <a:r>
              <a:rPr lang="en-US" sz="1800">
                <a:latin typeface="Courier New" panose="02070309020205020404" pitchFamily="49" charset="0"/>
                <a:cs typeface="Courier New" panose="02070309020205020404" pitchFamily="49" charset="0"/>
              </a:rPr>
              <a:t> 3 Lf	 5 Lf	 3 Lf	 6 Lf	 9 Lf	31 Lf</a:t>
            </a:r>
          </a:p>
          <a:p>
            <a:pPr>
              <a:buFontTx/>
              <a:buNone/>
            </a:pPr>
            <a:r>
              <a:rPr lang="en-US" sz="1800">
                <a:latin typeface="Courier New" panose="02070309020205020404" pitchFamily="49" charset="0"/>
                <a:cs typeface="Courier New" panose="02070309020205020404" pitchFamily="49" charset="0"/>
              </a:rPr>
              <a:t>21 Lf	57 Lf	 5 Lf	 9 Lf	26 Lf	43 Lf</a:t>
            </a:r>
          </a:p>
          <a:p>
            <a:pPr>
              <a:buFontTx/>
              <a:buNone/>
            </a:pPr>
            <a:r>
              <a:rPr lang="en-US" sz="1800">
                <a:latin typeface="Courier New" panose="02070309020205020404" pitchFamily="49" charset="0"/>
                <a:cs typeface="Courier New" panose="02070309020205020404" pitchFamily="49" charset="0"/>
              </a:rPr>
              <a:t>4  Lf	12 Lf	12 Lf	18 Lf	10 fF	13 fF</a:t>
            </a:r>
          </a:p>
          <a:p>
            <a:pPr>
              <a:buFontTx/>
              <a:buNone/>
            </a:pPr>
            <a:r>
              <a:rPr lang="en-US" sz="1800">
                <a:latin typeface="Courier New" panose="02070309020205020404" pitchFamily="49" charset="0"/>
                <a:cs typeface="Courier New" panose="02070309020205020404" pitchFamily="49" charset="0"/>
              </a:rPr>
              <a:t>10 fF	15 fF	44 fF	50 fF	57 fF	73 fF</a:t>
            </a:r>
          </a:p>
          <a:p>
            <a:pPr>
              <a:buFontTx/>
              <a:buNone/>
            </a:pPr>
            <a:r>
              <a:rPr lang="en-US" sz="1800">
                <a:latin typeface="Courier New" panose="02070309020205020404" pitchFamily="49" charset="0"/>
                <a:cs typeface="Courier New" panose="02070309020205020404" pitchFamily="49" charset="0"/>
              </a:rPr>
              <a:t>26 fF	42 fF 	38 fF	42 fF	29 fF	36 fF</a:t>
            </a:r>
          </a:p>
          <a:p>
            <a:pPr>
              <a:buFontTx/>
              <a:buNone/>
            </a:pPr>
            <a:r>
              <a:rPr lang="en-US" sz="1800">
                <a:latin typeface="Courier New" panose="02070309020205020404" pitchFamily="49" charset="0"/>
                <a:cs typeface="Courier New" panose="02070309020205020404" pitchFamily="49" charset="0"/>
              </a:rPr>
              <a:t>11 fF	40 fF	 1  LfF 2 LfF	 3 LfF	 5 LfF</a:t>
            </a:r>
          </a:p>
          <a:p>
            <a:pPr>
              <a:buFontTx/>
              <a:buNone/>
            </a:pPr>
            <a:r>
              <a:rPr lang="en-US" sz="1800">
                <a:latin typeface="Courier New" panose="02070309020205020404" pitchFamily="49" charset="0"/>
                <a:cs typeface="Courier New" panose="02070309020205020404" pitchFamily="49" charset="0"/>
              </a:rPr>
              <a:t> 6 LfF	 9 LfF	 7 LfF	22 LfF	 5 LfF	 6 LfF</a:t>
            </a:r>
          </a:p>
          <a:p>
            <a:pPr>
              <a:buFontTx/>
              <a:buNone/>
            </a:pPr>
            <a:r>
              <a:rPr lang="en-US" sz="1800">
                <a:latin typeface="Courier New" panose="02070309020205020404" pitchFamily="49" charset="0"/>
                <a:cs typeface="Courier New" panose="02070309020205020404" pitchFamily="49" charset="0"/>
              </a:rPr>
              <a:t>10 LfF	17 LfF	 5 LfF	14 LfF	 5 LfF	 7 LfF</a:t>
            </a:r>
          </a:p>
          <a:p>
            <a:pPr>
              <a:buFontTx/>
              <a:buNone/>
            </a:pPr>
            <a:r>
              <a:rPr lang="en-US" sz="1800">
                <a:latin typeface="Courier New" panose="02070309020205020404" pitchFamily="49" charset="0"/>
                <a:cs typeface="Courier New" panose="02070309020205020404" pitchFamily="49" charset="0"/>
              </a:rPr>
              <a:t>;</a:t>
            </a:r>
            <a:endParaRPr lang="en-US" sz="1800"/>
          </a:p>
        </p:txBody>
      </p:sp>
      <p:sp>
        <p:nvSpPr>
          <p:cNvPr id="26627"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0EF7D21-84F2-472E-890D-22AC00737899}" type="slidenum">
              <a:rPr lang="en-US"/>
              <a:pPr eaLnBrk="1" hangingPunct="1"/>
              <a:t>10</a:t>
            </a:fld>
            <a:endParaRPr lang="en-US"/>
          </a:p>
        </p:txBody>
      </p:sp>
    </p:spTree>
    <p:extLst>
      <p:ext uri="{BB962C8B-B14F-4D97-AF65-F5344CB8AC3E}">
        <p14:creationId xmlns:p14="http://schemas.microsoft.com/office/powerpoint/2010/main" val="20093676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6"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CEB4E38-18AE-4E82-B572-3543DA5F323D}" type="slidenum">
              <a:rPr lang="en-US"/>
              <a:pPr eaLnBrk="1" hangingPunct="1"/>
              <a:t>11</a:t>
            </a:fld>
            <a:endParaRPr lang="en-US"/>
          </a:p>
        </p:txBody>
      </p:sp>
      <p:sp>
        <p:nvSpPr>
          <p:cNvPr id="3077"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
        <p:nvSpPr>
          <p:cNvPr id="3078" name="Rectangle 2"/>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graphicFrame>
        <p:nvGraphicFramePr>
          <p:cNvPr id="3074" name="Object 1"/>
          <p:cNvGraphicFramePr>
            <a:graphicFrameLocks noChangeAspect="1"/>
          </p:cNvGraphicFramePr>
          <p:nvPr/>
        </p:nvGraphicFramePr>
        <p:xfrm>
          <a:off x="0" y="0"/>
          <a:ext cx="9296400" cy="1463675"/>
        </p:xfrm>
        <a:graphic>
          <a:graphicData uri="http://schemas.openxmlformats.org/presentationml/2006/ole">
            <mc:AlternateContent xmlns:mc="http://schemas.openxmlformats.org/markup-compatibility/2006">
              <mc:Choice xmlns:v="urn:schemas-microsoft-com:vml" Requires="v">
                <p:oleObj spid="_x0000_s129046" name="Picture" r:id="rId4" imgW="5021580" imgH="792480" progId="Word.Picture.8">
                  <p:embed/>
                </p:oleObj>
              </mc:Choice>
              <mc:Fallback>
                <p:oleObj name="Picture" r:id="rId4" imgW="5021580" imgH="792480" progId="Word.Picture.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296400" cy="1463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5" name="Object 3"/>
          <p:cNvGraphicFramePr>
            <a:graphicFrameLocks noChangeAspect="1"/>
          </p:cNvGraphicFramePr>
          <p:nvPr/>
        </p:nvGraphicFramePr>
        <p:xfrm>
          <a:off x="838200" y="1447800"/>
          <a:ext cx="7023100" cy="3581400"/>
        </p:xfrm>
        <a:graphic>
          <a:graphicData uri="http://schemas.openxmlformats.org/presentationml/2006/ole">
            <mc:AlternateContent xmlns:mc="http://schemas.openxmlformats.org/markup-compatibility/2006">
              <mc:Choice xmlns:v="urn:schemas-microsoft-com:vml" Requires="v">
                <p:oleObj spid="_x0000_s129047" name="Picture" r:id="rId6" imgW="3809880" imgH="1943280" progId="Word.Picture.8">
                  <p:embed/>
                </p:oleObj>
              </mc:Choice>
              <mc:Fallback>
                <p:oleObj name="Picture" r:id="rId6" imgW="3809880" imgH="1943280" progId="Word.Picture.8">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38200" y="1447800"/>
                        <a:ext cx="7023100" cy="3581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986898125"/>
      </p:ext>
    </p:extLst>
  </p:cSld>
  <p:clrMapOvr>
    <a:masterClrMapping/>
  </p:clrMapOvr>
  <p:transition>
    <p:zoom dir="in"/>
  </p:transition>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362F3C0-6339-4B52-844E-17D8F5E213F7}" type="slidenum">
              <a:rPr lang="en-US"/>
              <a:pPr eaLnBrk="1" hangingPunct="1"/>
              <a:t>12</a:t>
            </a:fld>
            <a:endParaRPr lang="en-US"/>
          </a:p>
        </p:txBody>
      </p:sp>
      <p:sp>
        <p:nvSpPr>
          <p:cNvPr id="4100" name="Rectangle 2"/>
          <p:cNvSpPr>
            <a:spLocks noGrp="1" noChangeArrowheads="1"/>
          </p:cNvSpPr>
          <p:nvPr>
            <p:ph type="title"/>
          </p:nvPr>
        </p:nvSpPr>
        <p:spPr>
          <a:xfrm>
            <a:off x="685800" y="152400"/>
            <a:ext cx="7772400" cy="1143000"/>
          </a:xfrm>
        </p:spPr>
        <p:txBody>
          <a:bodyPr/>
          <a:lstStyle/>
          <a:p>
            <a:pPr eaLnBrk="1" hangingPunct="1"/>
            <a:r>
              <a:rPr lang="en-US" b="1">
                <a:latin typeface="Arial Unicode MS" panose="020B0604020202020204" pitchFamily="34" charset="-128"/>
              </a:rPr>
              <a:t>Logarithm</a:t>
            </a:r>
            <a:br>
              <a:rPr lang="en-US" b="1">
                <a:latin typeface="Arial Unicode MS" panose="020B0604020202020204" pitchFamily="34" charset="-128"/>
              </a:rPr>
            </a:br>
            <a:endParaRPr lang="en-US" b="1">
              <a:latin typeface="Arial Unicode MS" panose="020B0604020202020204" pitchFamily="34" charset="-128"/>
            </a:endParaRPr>
          </a:p>
        </p:txBody>
      </p:sp>
      <p:sp>
        <p:nvSpPr>
          <p:cNvPr id="4101"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graphicFrame>
        <p:nvGraphicFramePr>
          <p:cNvPr id="4098" name="Object 2"/>
          <p:cNvGraphicFramePr>
            <a:graphicFrameLocks noChangeAspect="1"/>
          </p:cNvGraphicFramePr>
          <p:nvPr/>
        </p:nvGraphicFramePr>
        <p:xfrm>
          <a:off x="1676400" y="1219200"/>
          <a:ext cx="5638800" cy="2868613"/>
        </p:xfrm>
        <a:graphic>
          <a:graphicData uri="http://schemas.openxmlformats.org/presentationml/2006/ole">
            <mc:AlternateContent xmlns:mc="http://schemas.openxmlformats.org/markup-compatibility/2006">
              <mc:Choice xmlns:v="urn:schemas-microsoft-com:vml" Requires="v">
                <p:oleObj spid="_x0000_s130060" name="Picture" r:id="rId4" imgW="3803040" imgH="1936080" progId="Word.Picture.8">
                  <p:embed/>
                </p:oleObj>
              </mc:Choice>
              <mc:Fallback>
                <p:oleObj name="Picture" r:id="rId4" imgW="3803040" imgH="1936080" progId="Word.Picture.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76400" y="1219200"/>
                        <a:ext cx="5638800" cy="2868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339731476"/>
      </p:ext>
    </p:extLst>
  </p:cSld>
  <p:clrMapOvr>
    <a:masterClrMapping/>
  </p:clrMapOvr>
  <p:transition>
    <p:zoom dir="in"/>
  </p:transition>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538ABAD-77E4-4D8E-BD84-BCC87759DAE9}" type="slidenum">
              <a:rPr lang="en-US"/>
              <a:pPr eaLnBrk="1" hangingPunct="1"/>
              <a:t>13</a:t>
            </a:fld>
            <a:endParaRPr lang="en-US"/>
          </a:p>
        </p:txBody>
      </p:sp>
      <p:sp>
        <p:nvSpPr>
          <p:cNvPr id="5124" name="Rectangle 2"/>
          <p:cNvSpPr>
            <a:spLocks noGrp="1" noChangeArrowheads="1"/>
          </p:cNvSpPr>
          <p:nvPr>
            <p:ph type="title"/>
          </p:nvPr>
        </p:nvSpPr>
        <p:spPr>
          <a:xfrm>
            <a:off x="685800" y="152400"/>
            <a:ext cx="7772400" cy="1143000"/>
          </a:xfrm>
        </p:spPr>
        <p:txBody>
          <a:bodyPr/>
          <a:lstStyle/>
          <a:p>
            <a:pPr eaLnBrk="1" hangingPunct="1"/>
            <a:r>
              <a:rPr lang="en-US" b="1">
                <a:latin typeface="Arial Unicode MS" panose="020B0604020202020204" pitchFamily="34" charset="-128"/>
              </a:rPr>
              <a:t>Square Root</a:t>
            </a:r>
            <a:br>
              <a:rPr lang="en-US" b="1">
                <a:latin typeface="Arial Unicode MS" panose="020B0604020202020204" pitchFamily="34" charset="-128"/>
              </a:rPr>
            </a:br>
            <a:endParaRPr lang="en-US" b="1">
              <a:latin typeface="Arial Unicode MS" panose="020B0604020202020204" pitchFamily="34" charset="-128"/>
            </a:endParaRPr>
          </a:p>
        </p:txBody>
      </p:sp>
      <p:sp>
        <p:nvSpPr>
          <p:cNvPr id="5125"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graphicFrame>
        <p:nvGraphicFramePr>
          <p:cNvPr id="5122" name="Object 3"/>
          <p:cNvGraphicFramePr>
            <a:graphicFrameLocks noChangeAspect="1"/>
          </p:cNvGraphicFramePr>
          <p:nvPr/>
        </p:nvGraphicFramePr>
        <p:xfrm>
          <a:off x="1295400" y="990600"/>
          <a:ext cx="6440488" cy="3276600"/>
        </p:xfrm>
        <a:graphic>
          <a:graphicData uri="http://schemas.openxmlformats.org/presentationml/2006/ole">
            <mc:AlternateContent xmlns:mc="http://schemas.openxmlformats.org/markup-compatibility/2006">
              <mc:Choice xmlns:v="urn:schemas-microsoft-com:vml" Requires="v">
                <p:oleObj spid="_x0000_s131084" name="Picture" r:id="rId4" imgW="3803040" imgH="1936080" progId="Word.Picture.8">
                  <p:embed/>
                </p:oleObj>
              </mc:Choice>
              <mc:Fallback>
                <p:oleObj name="Picture" r:id="rId4" imgW="3803040" imgH="1936080" progId="Word.Picture.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95400" y="990600"/>
                        <a:ext cx="6440488"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Rectangle 3"/>
          <p:cNvSpPr txBox="1">
            <a:spLocks noChangeArrowheads="1"/>
          </p:cNvSpPr>
          <p:nvPr/>
        </p:nvSpPr>
        <p:spPr bwMode="auto">
          <a:xfrm>
            <a:off x="0" y="3124200"/>
            <a:ext cx="11493500" cy="3540125"/>
          </a:xfrm>
          <a:prstGeom prst="rect">
            <a:avLst/>
          </a:prstGeom>
          <a:noFill/>
          <a:ln w="9525" cap="flat">
            <a:noFill/>
            <a:miter lim="800000"/>
            <a:headEnd/>
            <a:tailEnd/>
          </a:ln>
        </p:spPr>
        <p:txBody>
          <a:bodyPr vert="horz" wrap="square" lIns="91440" tIns="45720" rIns="91440" bIns="45720" numCol="1" anchor="ctr" anchorCtr="0" compatLnSpc="1">
            <a:prstTxWarp prst="textNoShape">
              <a:avLst/>
            </a:prstTxWarp>
            <a:spAutoFit/>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spcBef>
                <a:spcPct val="0"/>
              </a:spcBef>
              <a:buFontTx/>
              <a:buNone/>
              <a:defRPr/>
            </a:pPr>
            <a:r>
              <a:rPr lang="en-US" sz="800" kern="0" dirty="0">
                <a:latin typeface="SAS Monospace" pitchFamily="49" charset="0"/>
                <a:ea typeface="Times New Roman" pitchFamily="18" charset="0"/>
              </a:rPr>
              <a:t>                  </a:t>
            </a:r>
          </a:p>
          <a:p>
            <a:pPr marL="0" indent="0">
              <a:spcBef>
                <a:spcPct val="0"/>
              </a:spcBef>
              <a:buFontTx/>
              <a:buNone/>
              <a:defRPr/>
            </a:pPr>
            <a:endParaRPr lang="en-US" sz="800" kern="0" dirty="0">
              <a:latin typeface="SAS Monospace" pitchFamily="49" charset="0"/>
              <a:ea typeface="Times New Roman" pitchFamily="18" charset="0"/>
            </a:endParaRPr>
          </a:p>
          <a:p>
            <a:pPr marL="0" indent="0">
              <a:spcBef>
                <a:spcPct val="0"/>
              </a:spcBef>
              <a:buFontTx/>
              <a:buNone/>
              <a:defRPr/>
            </a:pPr>
            <a:endParaRPr lang="en-US" sz="800" kern="0" dirty="0">
              <a:latin typeface="SAS Monospace" pitchFamily="49" charset="0"/>
              <a:ea typeface="Times New Roman" pitchFamily="18" charset="0"/>
            </a:endParaRPr>
          </a:p>
          <a:p>
            <a:pPr marL="0" indent="0">
              <a:spcBef>
                <a:spcPct val="0"/>
              </a:spcBef>
              <a:buFontTx/>
              <a:buNone/>
              <a:defRPr/>
            </a:pPr>
            <a:endParaRPr lang="en-US" sz="800" kern="0" dirty="0">
              <a:latin typeface="SAS Monospace" pitchFamily="49" charset="0"/>
              <a:ea typeface="Times New Roman" pitchFamily="18" charset="0"/>
            </a:endParaRPr>
          </a:p>
          <a:p>
            <a:pPr marL="0" indent="0">
              <a:spcBef>
                <a:spcPct val="0"/>
              </a:spcBef>
              <a:buFontTx/>
              <a:buNone/>
              <a:defRPr/>
            </a:pPr>
            <a:endParaRPr lang="en-US" sz="800" kern="0" dirty="0">
              <a:latin typeface="SAS Monospace" pitchFamily="49" charset="0"/>
              <a:ea typeface="Times New Roman" pitchFamily="18" charset="0"/>
            </a:endParaRPr>
          </a:p>
          <a:p>
            <a:pPr marL="0" indent="0">
              <a:spcBef>
                <a:spcPct val="0"/>
              </a:spcBef>
              <a:buFontTx/>
              <a:buNone/>
              <a:defRPr/>
            </a:pPr>
            <a:endParaRPr lang="en-US" sz="800" kern="0" dirty="0">
              <a:latin typeface="SAS Monospace" pitchFamily="49" charset="0"/>
              <a:ea typeface="Times New Roman" pitchFamily="18" charset="0"/>
            </a:endParaRPr>
          </a:p>
          <a:p>
            <a:pPr marL="0" indent="0">
              <a:spcBef>
                <a:spcPct val="0"/>
              </a:spcBef>
              <a:buFontTx/>
              <a:buNone/>
              <a:defRPr/>
            </a:pPr>
            <a:endParaRPr lang="en-US" sz="800" kern="0" dirty="0">
              <a:latin typeface="SAS Monospace" pitchFamily="49" charset="0"/>
              <a:ea typeface="Times New Roman" pitchFamily="18" charset="0"/>
            </a:endParaRPr>
          </a:p>
          <a:p>
            <a:pPr>
              <a:buFontTx/>
              <a:buNone/>
              <a:defRPr/>
            </a:pPr>
            <a:r>
              <a:rPr lang="en-US" sz="2000" kern="0" dirty="0">
                <a:latin typeface="SAS Monospace" pitchFamily="49" charset="0"/>
              </a:rPr>
              <a:t> </a:t>
            </a:r>
          </a:p>
          <a:p>
            <a:pPr>
              <a:buFontTx/>
              <a:buNone/>
              <a:defRPr/>
            </a:pPr>
            <a:r>
              <a:rPr lang="en-US" sz="2000" kern="0" dirty="0">
                <a:latin typeface="SAS Monospace" pitchFamily="49" charset="0"/>
              </a:rPr>
              <a:t>Dependent Variable: </a:t>
            </a:r>
            <a:r>
              <a:rPr lang="en-US" sz="2000" kern="0" dirty="0" err="1">
                <a:latin typeface="SAS Monospace" pitchFamily="49" charset="0"/>
              </a:rPr>
              <a:t>scov</a:t>
            </a:r>
            <a:endParaRPr lang="en-US" sz="2000" kern="0" dirty="0">
              <a:latin typeface="SAS Monospace" pitchFamily="49" charset="0"/>
            </a:endParaRPr>
          </a:p>
          <a:p>
            <a:pPr>
              <a:buFontTx/>
              <a:buNone/>
              <a:defRPr/>
            </a:pPr>
            <a:r>
              <a:rPr lang="en-US" sz="2000" kern="0" dirty="0">
                <a:latin typeface="SAS Monospace" pitchFamily="49" charset="0"/>
              </a:rPr>
              <a:t>               Sum of</a:t>
            </a:r>
          </a:p>
          <a:p>
            <a:pPr>
              <a:buFontTx/>
              <a:buNone/>
              <a:defRPr/>
            </a:pPr>
            <a:r>
              <a:rPr lang="en-US" sz="2000" kern="0" dirty="0">
                <a:latin typeface="SAS Monospace" pitchFamily="49" charset="0"/>
              </a:rPr>
              <a:t>Source   DF    Squares     Mean Square  F Value    </a:t>
            </a:r>
            <a:r>
              <a:rPr lang="en-US" sz="2000" kern="0" dirty="0" err="1">
                <a:latin typeface="SAS Monospace" pitchFamily="49" charset="0"/>
              </a:rPr>
              <a:t>Pr</a:t>
            </a:r>
            <a:r>
              <a:rPr lang="en-US" sz="2000" kern="0" dirty="0">
                <a:latin typeface="SAS Monospace" pitchFamily="49" charset="0"/>
              </a:rPr>
              <a:t> &gt; F</a:t>
            </a:r>
          </a:p>
          <a:p>
            <a:pPr>
              <a:buFontTx/>
              <a:buNone/>
              <a:defRPr/>
            </a:pPr>
            <a:r>
              <a:rPr lang="en-US" sz="2000" kern="0" dirty="0">
                <a:latin typeface="SAS Monospace" pitchFamily="49" charset="0"/>
              </a:rPr>
              <a:t>Model     5  225.4801794  45.0960359      16.89    &lt;.0001</a:t>
            </a:r>
          </a:p>
          <a:p>
            <a:pPr>
              <a:buFontTx/>
              <a:buNone/>
              <a:defRPr/>
            </a:pPr>
            <a:r>
              <a:rPr lang="en-US" sz="2000" kern="0" dirty="0">
                <a:latin typeface="SAS Monospace" pitchFamily="49" charset="0"/>
              </a:rPr>
              <a:t>Error    90  240.3319351   2.6703548</a:t>
            </a:r>
          </a:p>
          <a:p>
            <a:pPr>
              <a:buFontTx/>
              <a:buNone/>
              <a:defRPr/>
            </a:pPr>
            <a:r>
              <a:rPr lang="en-US" sz="2000" kern="0" dirty="0" err="1">
                <a:latin typeface="SAS Monospace" pitchFamily="49" charset="0"/>
              </a:rPr>
              <a:t>CTotal</a:t>
            </a:r>
            <a:r>
              <a:rPr lang="en-US" sz="2000" kern="0" dirty="0">
                <a:latin typeface="SAS Monospace" pitchFamily="49" charset="0"/>
              </a:rPr>
              <a:t>   95  465.8121145</a:t>
            </a:r>
          </a:p>
        </p:txBody>
      </p:sp>
    </p:spTree>
    <p:extLst>
      <p:ext uri="{BB962C8B-B14F-4D97-AF65-F5344CB8AC3E}">
        <p14:creationId xmlns:p14="http://schemas.microsoft.com/office/powerpoint/2010/main" val="4070212986"/>
      </p:ext>
    </p:extLst>
  </p:cSld>
  <p:clrMapOvr>
    <a:masterClrMapping/>
  </p:clrMapOvr>
  <p:transition>
    <p:zoom dir="in"/>
  </p:transition>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362F3C0-6339-4B52-844E-17D8F5E213F7}" type="slidenum">
              <a:rPr lang="en-US"/>
              <a:pPr eaLnBrk="1" hangingPunct="1"/>
              <a:t>14</a:t>
            </a:fld>
            <a:endParaRPr lang="en-US"/>
          </a:p>
        </p:txBody>
      </p:sp>
      <p:sp>
        <p:nvSpPr>
          <p:cNvPr id="4100" name="Rectangle 2"/>
          <p:cNvSpPr>
            <a:spLocks noGrp="1" noChangeArrowheads="1"/>
          </p:cNvSpPr>
          <p:nvPr>
            <p:ph type="title"/>
          </p:nvPr>
        </p:nvSpPr>
        <p:spPr>
          <a:xfrm>
            <a:off x="368300" y="144463"/>
            <a:ext cx="8458200" cy="1143000"/>
          </a:xfrm>
        </p:spPr>
        <p:txBody>
          <a:bodyPr/>
          <a:lstStyle/>
          <a:p>
            <a:pPr eaLnBrk="1" hangingPunct="1"/>
            <a:r>
              <a:rPr lang="en-US" b="1" dirty="0">
                <a:latin typeface="Arial Unicode MS" panose="020B0604020202020204" pitchFamily="34" charset="-128"/>
              </a:rPr>
              <a:t>Going Beyond One-Way ANOVA</a:t>
            </a:r>
            <a:br>
              <a:rPr lang="en-US" b="1" dirty="0">
                <a:latin typeface="Arial Unicode MS" panose="020B0604020202020204" pitchFamily="34" charset="-128"/>
              </a:rPr>
            </a:br>
            <a:endParaRPr lang="en-US" b="1" dirty="0">
              <a:latin typeface="Arial Unicode MS" panose="020B0604020202020204" pitchFamily="34" charset="-128"/>
            </a:endParaRPr>
          </a:p>
        </p:txBody>
      </p:sp>
      <p:sp>
        <p:nvSpPr>
          <p:cNvPr id="4101"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Tree>
    <p:extLst>
      <p:ext uri="{BB962C8B-B14F-4D97-AF65-F5344CB8AC3E}">
        <p14:creationId xmlns:p14="http://schemas.microsoft.com/office/powerpoint/2010/main" val="2235560185"/>
      </p:ext>
    </p:extLst>
  </p:cSld>
  <p:clrMapOvr>
    <a:masterClrMapping/>
  </p:clrMapOvr>
  <p:transition>
    <p:zoom dir="in"/>
  </p:transition>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362F3C0-6339-4B52-844E-17D8F5E213F7}" type="slidenum">
              <a:rPr lang="en-US"/>
              <a:pPr eaLnBrk="1" hangingPunct="1"/>
              <a:t>15</a:t>
            </a:fld>
            <a:endParaRPr lang="en-US"/>
          </a:p>
        </p:txBody>
      </p:sp>
      <p:sp>
        <p:nvSpPr>
          <p:cNvPr id="4100" name="Rectangle 2"/>
          <p:cNvSpPr>
            <a:spLocks noGrp="1" noChangeArrowheads="1"/>
          </p:cNvSpPr>
          <p:nvPr>
            <p:ph type="title"/>
          </p:nvPr>
        </p:nvSpPr>
        <p:spPr>
          <a:xfrm>
            <a:off x="368300" y="144463"/>
            <a:ext cx="8458200" cy="1143000"/>
          </a:xfrm>
        </p:spPr>
        <p:txBody>
          <a:bodyPr/>
          <a:lstStyle/>
          <a:p>
            <a:pPr eaLnBrk="1" hangingPunct="1"/>
            <a:r>
              <a:rPr lang="en-US" b="1" dirty="0">
                <a:latin typeface="Arial Unicode MS" panose="020B0604020202020204" pitchFamily="34" charset="-128"/>
              </a:rPr>
              <a:t>Going Beyond One-Way ANOVA</a:t>
            </a:r>
            <a:br>
              <a:rPr lang="en-US" b="1" dirty="0">
                <a:latin typeface="Arial Unicode MS" panose="020B0604020202020204" pitchFamily="34" charset="-128"/>
              </a:rPr>
            </a:br>
            <a:endParaRPr lang="en-US" b="1" dirty="0">
              <a:latin typeface="Arial Unicode MS" panose="020B0604020202020204" pitchFamily="34" charset="-128"/>
            </a:endParaRPr>
          </a:p>
        </p:txBody>
      </p:sp>
      <p:sp>
        <p:nvSpPr>
          <p:cNvPr id="4101"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Tree>
    <p:extLst>
      <p:ext uri="{BB962C8B-B14F-4D97-AF65-F5344CB8AC3E}">
        <p14:creationId xmlns:p14="http://schemas.microsoft.com/office/powerpoint/2010/main" val="2944298537"/>
      </p:ext>
    </p:extLst>
  </p:cSld>
  <p:clrMapOvr>
    <a:masterClrMapping/>
  </p:clrMapOvr>
  <p:transition>
    <p:zoom dir="in"/>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Slide Number Placeholder 6"/>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3EDD52FC-4B68-4298-A7DA-185CB36DE4EF}" type="slidenum">
              <a:rPr lang="en-US" sz="1400"/>
              <a:pPr>
                <a:spcBef>
                  <a:spcPct val="0"/>
                </a:spcBef>
                <a:buFontTx/>
                <a:buNone/>
              </a:pPr>
              <a:t>16</a:t>
            </a:fld>
            <a:endParaRPr lang="en-US" sz="1400"/>
          </a:p>
        </p:txBody>
      </p:sp>
      <p:sp>
        <p:nvSpPr>
          <p:cNvPr id="7171" name="Rectangle 2"/>
          <p:cNvSpPr>
            <a:spLocks noGrp="1" noChangeArrowheads="1"/>
          </p:cNvSpPr>
          <p:nvPr>
            <p:ph type="title"/>
          </p:nvPr>
        </p:nvSpPr>
        <p:spPr>
          <a:xfrm>
            <a:off x="685800" y="0"/>
            <a:ext cx="7772400" cy="1143000"/>
          </a:xfrm>
        </p:spPr>
        <p:txBody>
          <a:bodyPr/>
          <a:lstStyle/>
          <a:p>
            <a:r>
              <a:rPr lang="en-US">
                <a:latin typeface="Arial Unicode MS" panose="020B0604020202020204" pitchFamily="34" charset="-128"/>
              </a:rPr>
              <a:t>Regression - Example 1</a:t>
            </a:r>
            <a:endParaRPr lang="en-US">
              <a:latin typeface="Symbol" panose="05050102010706020507" pitchFamily="18" charset="2"/>
            </a:endParaRPr>
          </a:p>
        </p:txBody>
      </p:sp>
      <p:sp>
        <p:nvSpPr>
          <p:cNvPr id="637955" name="Rectangle 3"/>
          <p:cNvSpPr>
            <a:spLocks noGrp="1" noChangeArrowheads="1"/>
          </p:cNvSpPr>
          <p:nvPr>
            <p:ph type="body" sz="half" idx="1"/>
          </p:nvPr>
        </p:nvSpPr>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graphicFrame>
        <p:nvGraphicFramePr>
          <p:cNvPr id="7173" name="Object 2"/>
          <p:cNvGraphicFramePr>
            <a:graphicFrameLocks noGrp="1" noChangeAspect="1"/>
          </p:cNvGraphicFramePr>
          <p:nvPr>
            <p:ph sz="quarter" idx="2"/>
          </p:nvPr>
        </p:nvGraphicFramePr>
        <p:xfrm>
          <a:off x="3190875" y="3624263"/>
          <a:ext cx="5086350" cy="3168650"/>
        </p:xfrm>
        <a:graphic>
          <a:graphicData uri="http://schemas.openxmlformats.org/presentationml/2006/ole">
            <mc:AlternateContent xmlns:mc="http://schemas.openxmlformats.org/markup-compatibility/2006">
              <mc:Choice xmlns:v="urn:schemas-microsoft-com:vml" Requires="v">
                <p:oleObj spid="_x0000_s132108" name="Picture" r:id="rId4" imgW="3533775" imgH="2200275" progId="Word.Picture.8">
                  <p:embed/>
                </p:oleObj>
              </mc:Choice>
              <mc:Fallback>
                <p:oleObj name="Picture" r:id="rId4" imgW="3533775" imgH="2200275" progId="Word.Picture.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90875" y="3624263"/>
                        <a:ext cx="5086350" cy="316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174"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1800"/>
          </a:p>
        </p:txBody>
      </p:sp>
      <p:sp>
        <p:nvSpPr>
          <p:cNvPr id="7175"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p:txBody>
      </p:sp>
      <p:sp>
        <p:nvSpPr>
          <p:cNvPr id="7176" name="Text Box 6"/>
          <p:cNvSpPr txBox="1">
            <a:spLocks noChangeArrowheads="1"/>
          </p:cNvSpPr>
          <p:nvPr/>
        </p:nvSpPr>
        <p:spPr bwMode="auto">
          <a:xfrm>
            <a:off x="152400" y="1295400"/>
            <a:ext cx="8991600"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a:p>
            <a:pPr eaLnBrk="1" hangingPunct="1">
              <a:spcBef>
                <a:spcPct val="50000"/>
              </a:spcBef>
              <a:buFontTx/>
              <a:buNone/>
            </a:pPr>
            <a:endParaRPr lang="en-US" sz="2000" i="1"/>
          </a:p>
          <a:p>
            <a:pPr eaLnBrk="1" hangingPunct="1">
              <a:spcBef>
                <a:spcPct val="50000"/>
              </a:spcBef>
              <a:buFontTx/>
              <a:buNone/>
            </a:pPr>
            <a:endParaRPr lang="en-US"/>
          </a:p>
          <a:p>
            <a:pPr eaLnBrk="1" hangingPunct="1">
              <a:spcBef>
                <a:spcPct val="50000"/>
              </a:spcBef>
              <a:buFontTx/>
              <a:buNone/>
            </a:pPr>
            <a:endParaRPr lang="en-US"/>
          </a:p>
        </p:txBody>
      </p:sp>
      <p:sp>
        <p:nvSpPr>
          <p:cNvPr id="7177" name="Text Box 7"/>
          <p:cNvSpPr txBox="1">
            <a:spLocks noChangeArrowheads="1"/>
          </p:cNvSpPr>
          <p:nvPr/>
        </p:nvSpPr>
        <p:spPr bwMode="auto">
          <a:xfrm>
            <a:off x="228600" y="990600"/>
            <a:ext cx="8610600"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r>
              <a:rPr lang="en-US" sz="2800"/>
              <a:t> </a:t>
            </a:r>
          </a:p>
        </p:txBody>
      </p:sp>
      <p:sp>
        <p:nvSpPr>
          <p:cNvPr id="7178" name="Text Box 8"/>
          <p:cNvSpPr txBox="1">
            <a:spLocks noChangeArrowheads="1"/>
          </p:cNvSpPr>
          <p:nvPr/>
        </p:nvSpPr>
        <p:spPr bwMode="auto">
          <a:xfrm>
            <a:off x="174625" y="949325"/>
            <a:ext cx="9144000" cy="569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2800" dirty="0"/>
              <a:t>The data below concerns the relationship between the prevalence of a supposed fertility harbinger and the population of Oldenburg Germany in thousands of people between 1930 and 1936.  </a:t>
            </a:r>
          </a:p>
          <a:p>
            <a:pPr eaLnBrk="1" hangingPunct="1">
              <a:spcBef>
                <a:spcPct val="0"/>
              </a:spcBef>
              <a:buFontTx/>
              <a:buNone/>
            </a:pPr>
            <a:endParaRPr lang="en-US" sz="2800" dirty="0"/>
          </a:p>
          <a:p>
            <a:pPr eaLnBrk="1" hangingPunct="1">
              <a:spcBef>
                <a:spcPct val="0"/>
              </a:spcBef>
              <a:buFontTx/>
              <a:buNone/>
            </a:pPr>
            <a:r>
              <a:rPr lang="en-US" sz="2800" dirty="0"/>
              <a:t>x 	people</a:t>
            </a:r>
          </a:p>
          <a:p>
            <a:pPr eaLnBrk="1" hangingPunct="1">
              <a:spcBef>
                <a:spcPct val="0"/>
              </a:spcBef>
              <a:buFontTx/>
              <a:buNone/>
            </a:pPr>
            <a:r>
              <a:rPr lang="en-US" sz="2800" dirty="0"/>
              <a:t>140	55.5</a:t>
            </a:r>
          </a:p>
          <a:p>
            <a:pPr eaLnBrk="1" hangingPunct="1">
              <a:spcBef>
                <a:spcPct val="0"/>
              </a:spcBef>
              <a:buFontTx/>
              <a:buNone/>
            </a:pPr>
            <a:r>
              <a:rPr lang="en-US" sz="2800" dirty="0"/>
              <a:t>148	55.5</a:t>
            </a:r>
          </a:p>
          <a:p>
            <a:pPr eaLnBrk="1" hangingPunct="1">
              <a:spcBef>
                <a:spcPct val="0"/>
              </a:spcBef>
              <a:buFontTx/>
              <a:buNone/>
            </a:pPr>
            <a:r>
              <a:rPr lang="en-US" sz="2800" dirty="0"/>
              <a:t>175	64.9</a:t>
            </a:r>
          </a:p>
          <a:p>
            <a:pPr eaLnBrk="1" hangingPunct="1">
              <a:spcBef>
                <a:spcPct val="0"/>
              </a:spcBef>
              <a:buFontTx/>
              <a:buNone/>
            </a:pPr>
            <a:r>
              <a:rPr lang="en-US" sz="2800" dirty="0"/>
              <a:t>195	67.5</a:t>
            </a:r>
          </a:p>
          <a:p>
            <a:pPr eaLnBrk="1" hangingPunct="1">
              <a:spcBef>
                <a:spcPct val="0"/>
              </a:spcBef>
              <a:buFontTx/>
              <a:buNone/>
            </a:pPr>
            <a:r>
              <a:rPr lang="en-US" sz="2800" dirty="0"/>
              <a:t>245	69.0</a:t>
            </a:r>
          </a:p>
          <a:p>
            <a:pPr eaLnBrk="1" hangingPunct="1">
              <a:spcBef>
                <a:spcPct val="0"/>
              </a:spcBef>
              <a:buFontTx/>
              <a:buNone/>
            </a:pPr>
            <a:r>
              <a:rPr lang="en-US" sz="2800" dirty="0"/>
              <a:t>250	72.0</a:t>
            </a:r>
          </a:p>
          <a:p>
            <a:pPr eaLnBrk="1" hangingPunct="1">
              <a:spcBef>
                <a:spcPct val="0"/>
              </a:spcBef>
              <a:buFontTx/>
              <a:buNone/>
            </a:pPr>
            <a:r>
              <a:rPr lang="en-US" sz="2800" dirty="0"/>
              <a:t>250	75.5</a:t>
            </a:r>
          </a:p>
        </p:txBody>
      </p:sp>
      <p:graphicFrame>
        <p:nvGraphicFramePr>
          <p:cNvPr id="7179" name="Object 3"/>
          <p:cNvGraphicFramePr>
            <a:graphicFrameLocks noGrp="1" noChangeAspect="1"/>
          </p:cNvGraphicFramePr>
          <p:nvPr>
            <p:ph sz="quarter" idx="3"/>
          </p:nvPr>
        </p:nvGraphicFramePr>
        <p:xfrm>
          <a:off x="2647950" y="2714625"/>
          <a:ext cx="5888038" cy="1016000"/>
        </p:xfrm>
        <a:graphic>
          <a:graphicData uri="http://schemas.openxmlformats.org/presentationml/2006/ole">
            <mc:AlternateContent xmlns:mc="http://schemas.openxmlformats.org/markup-compatibility/2006">
              <mc:Choice xmlns:v="urn:schemas-microsoft-com:vml" Requires="v">
                <p:oleObj spid="_x0000_s132109" name="Picture" r:id="rId6" imgW="3200400" imgH="552450" progId="Word.Picture.8">
                  <p:embed/>
                </p:oleObj>
              </mc:Choice>
              <mc:Fallback>
                <p:oleObj name="Picture" r:id="rId6" imgW="3200400" imgH="552450" progId="Word.Picture.8">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647950" y="2714625"/>
                        <a:ext cx="5888038"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450458330"/>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637955">
                                            <p:txEl>
                                              <p:pRg st="0" end="0"/>
                                            </p:txEl>
                                          </p:spTgt>
                                        </p:tgtEl>
                                        <p:attrNameLst>
                                          <p:attrName>style.visibility</p:attrName>
                                        </p:attrNameLst>
                                      </p:cBhvr>
                                      <p:to>
                                        <p:strVal val="visible"/>
                                      </p:to>
                                    </p:set>
                                    <p:anim calcmode="lin" valueType="num">
                                      <p:cBhvr additive="base">
                                        <p:cTn id="7" dur="500" fill="hold"/>
                                        <p:tgtEl>
                                          <p:spTgt spid="63795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3795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7955"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853164CF-84B1-4022-9F65-042E04799BC0}" type="slidenum">
              <a:rPr lang="en-US" sz="1400"/>
              <a:pPr>
                <a:spcBef>
                  <a:spcPct val="0"/>
                </a:spcBef>
                <a:buFontTx/>
                <a:buNone/>
              </a:pPr>
              <a:t>17</a:t>
            </a:fld>
            <a:endParaRPr lang="en-US" sz="1400"/>
          </a:p>
        </p:txBody>
      </p:sp>
      <p:sp>
        <p:nvSpPr>
          <p:cNvPr id="9219" name="Rectangle 2"/>
          <p:cNvSpPr>
            <a:spLocks noGrp="1" noChangeArrowheads="1"/>
          </p:cNvSpPr>
          <p:nvPr>
            <p:ph type="title"/>
          </p:nvPr>
        </p:nvSpPr>
        <p:spPr>
          <a:xfrm>
            <a:off x="381000" y="0"/>
            <a:ext cx="8458200" cy="838200"/>
          </a:xfrm>
        </p:spPr>
        <p:txBody>
          <a:bodyPr/>
          <a:lstStyle/>
          <a:p>
            <a:r>
              <a:rPr lang="en-US">
                <a:latin typeface="Arial Unicode MS" panose="020B0604020202020204" pitchFamily="34" charset="-128"/>
              </a:rPr>
              <a:t>Example 1</a:t>
            </a:r>
            <a:endParaRPr lang="en-US">
              <a:latin typeface="Symbol" panose="05050102010706020507" pitchFamily="18" charset="2"/>
            </a:endParaRPr>
          </a:p>
        </p:txBody>
      </p:sp>
      <p:sp>
        <p:nvSpPr>
          <p:cNvPr id="726019" name="Rectangle 3"/>
          <p:cNvSpPr>
            <a:spLocks noGrp="1" noChangeArrowheads="1"/>
          </p:cNvSpPr>
          <p:nvPr>
            <p:ph type="body" sz="half" idx="1"/>
          </p:nvPr>
        </p:nvSpPr>
        <p:spPr>
          <a:xfrm>
            <a:off x="228600" y="1066800"/>
            <a:ext cx="8686800" cy="5105400"/>
          </a:xfrm>
        </p:spPr>
        <p:txBody>
          <a:bodyPr/>
          <a:lstStyle/>
          <a:p>
            <a:pPr>
              <a:buFontTx/>
              <a:buNone/>
              <a:defRPr/>
            </a:pPr>
            <a:endParaRPr lang="en-US" sz="2800" dirty="0">
              <a:latin typeface="Arial Unicode MS" pitchFamily="34" charset="-128"/>
            </a:endParaRPr>
          </a:p>
          <a:p>
            <a:pPr marL="0">
              <a:buFontTx/>
              <a:buNone/>
              <a:defRPr/>
            </a:pPr>
            <a:r>
              <a:rPr lang="en-US" sz="2800" dirty="0"/>
              <a:t>The original data can be found in:  </a:t>
            </a:r>
          </a:p>
          <a:p>
            <a:pPr marL="0">
              <a:buFontTx/>
              <a:buNone/>
              <a:defRPr/>
            </a:pPr>
            <a:r>
              <a:rPr lang="en-US" sz="2800" i="1" dirty="0" err="1"/>
              <a:t>Ornithologische</a:t>
            </a:r>
            <a:r>
              <a:rPr lang="en-US" sz="2800" i="1" dirty="0"/>
              <a:t> </a:t>
            </a:r>
            <a:r>
              <a:rPr lang="en-US" sz="2800" i="1" dirty="0" err="1"/>
              <a:t>Monatsberichte</a:t>
            </a:r>
            <a:r>
              <a:rPr lang="en-US" sz="2800" dirty="0"/>
              <a:t>, </a:t>
            </a:r>
            <a:r>
              <a:rPr lang="en-US" sz="2800" b="1" dirty="0"/>
              <a:t>44</a:t>
            </a:r>
            <a:r>
              <a:rPr lang="en-US" sz="2800" dirty="0"/>
              <a:t>, No.2, </a:t>
            </a:r>
            <a:r>
              <a:rPr lang="en-US" sz="2800" dirty="0" err="1"/>
              <a:t>Jahrgang</a:t>
            </a:r>
            <a:r>
              <a:rPr lang="en-US" sz="2800" dirty="0"/>
              <a:t>, 1936, Berlin, and </a:t>
            </a:r>
            <a:r>
              <a:rPr lang="en-US" sz="2800" b="1" dirty="0"/>
              <a:t>48</a:t>
            </a:r>
            <a:r>
              <a:rPr lang="en-US" sz="2800" dirty="0"/>
              <a:t>, No.1, </a:t>
            </a:r>
            <a:r>
              <a:rPr lang="en-US" sz="2800" dirty="0" err="1"/>
              <a:t>Jahrgang</a:t>
            </a:r>
            <a:r>
              <a:rPr lang="en-US" sz="2800" dirty="0"/>
              <a:t>, 1940, Berlin, and </a:t>
            </a:r>
          </a:p>
          <a:p>
            <a:pPr marL="0">
              <a:buFontTx/>
              <a:buNone/>
              <a:defRPr/>
            </a:pPr>
            <a:r>
              <a:rPr lang="en-US" sz="2800" i="1" dirty="0" err="1"/>
              <a:t>Statistiches</a:t>
            </a:r>
            <a:r>
              <a:rPr lang="en-US" sz="2800" i="1" dirty="0"/>
              <a:t> </a:t>
            </a:r>
            <a:r>
              <a:rPr lang="en-US" sz="2800" i="1" dirty="0" err="1"/>
              <a:t>Jahrbuch</a:t>
            </a:r>
            <a:r>
              <a:rPr lang="en-US" sz="2800" i="1" dirty="0"/>
              <a:t> </a:t>
            </a:r>
            <a:r>
              <a:rPr lang="en-US" sz="2800" i="1" dirty="0" err="1"/>
              <a:t>Deutscher</a:t>
            </a:r>
            <a:r>
              <a:rPr lang="en-US" sz="2800" i="1" dirty="0"/>
              <a:t> </a:t>
            </a:r>
            <a:r>
              <a:rPr lang="en-US" sz="2800" i="1" dirty="0" err="1"/>
              <a:t>Gemeinden</a:t>
            </a:r>
            <a:r>
              <a:rPr lang="en-US" sz="2800" dirty="0"/>
              <a:t>, 27-33, </a:t>
            </a:r>
            <a:r>
              <a:rPr lang="en-US" sz="2800" dirty="0" err="1"/>
              <a:t>Jahrgang</a:t>
            </a:r>
            <a:r>
              <a:rPr lang="en-US" sz="2800" dirty="0"/>
              <a:t>, 1932-1938, Gustav Fischer, Jena.   </a:t>
            </a:r>
          </a:p>
          <a:p>
            <a:pPr marL="0">
              <a:buFontTx/>
              <a:buNone/>
              <a:defRPr/>
            </a:pPr>
            <a:endParaRPr lang="en-US" sz="2800" dirty="0"/>
          </a:p>
          <a:p>
            <a:pPr marL="0">
              <a:buFontTx/>
              <a:buNone/>
              <a:defRPr/>
            </a:pPr>
            <a:r>
              <a:rPr lang="en-US" sz="2800" dirty="0"/>
              <a:t>The actual data used is estimated from the graph in Box, Hunter, and Hunter's </a:t>
            </a:r>
            <a:r>
              <a:rPr lang="en-US" sz="2800" i="1" dirty="0"/>
              <a:t>Statistics for Experimenters</a:t>
            </a:r>
            <a:r>
              <a:rPr lang="en-US" sz="2800" dirty="0"/>
              <a:t>.</a:t>
            </a:r>
          </a:p>
          <a:p>
            <a:pPr>
              <a:buFontTx/>
              <a:buNone/>
              <a:defRPr/>
            </a:pPr>
            <a:endParaRPr lang="en-US" sz="2800" dirty="0">
              <a:latin typeface="Arial Unicode MS" pitchFamily="34" charset="-128"/>
            </a:endParaRPr>
          </a:p>
          <a:p>
            <a:pPr>
              <a:buFontTx/>
              <a:buNone/>
              <a:defRPr/>
            </a:pPr>
            <a:endParaRPr lang="en-US" sz="2800" dirty="0">
              <a:latin typeface="Arial Unicode MS" pitchFamily="34" charset="-128"/>
            </a:endParaRPr>
          </a:p>
          <a:p>
            <a:pPr>
              <a:buFontTx/>
              <a:buNone/>
              <a:defRPr/>
            </a:pPr>
            <a:endParaRPr lang="en-US" dirty="0">
              <a:latin typeface="Arial Unicode MS" pitchFamily="34" charset="-128"/>
            </a:endParaRPr>
          </a:p>
        </p:txBody>
      </p:sp>
      <p:sp>
        <p:nvSpPr>
          <p:cNvPr id="9221"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1800"/>
          </a:p>
        </p:txBody>
      </p:sp>
      <p:sp>
        <p:nvSpPr>
          <p:cNvPr id="9222"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p:txBody>
      </p:sp>
      <p:sp>
        <p:nvSpPr>
          <p:cNvPr id="9223" name="Text Box 6"/>
          <p:cNvSpPr txBox="1">
            <a:spLocks noChangeArrowheads="1"/>
          </p:cNvSpPr>
          <p:nvPr/>
        </p:nvSpPr>
        <p:spPr bwMode="auto">
          <a:xfrm>
            <a:off x="152400" y="1295400"/>
            <a:ext cx="8991600"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a:p>
            <a:pPr eaLnBrk="1" hangingPunct="1">
              <a:spcBef>
                <a:spcPct val="50000"/>
              </a:spcBef>
              <a:buFontTx/>
              <a:buNone/>
            </a:pPr>
            <a:endParaRPr lang="en-US" sz="2000" i="1"/>
          </a:p>
          <a:p>
            <a:pPr eaLnBrk="1" hangingPunct="1">
              <a:spcBef>
                <a:spcPct val="50000"/>
              </a:spcBef>
              <a:buFontTx/>
              <a:buNone/>
            </a:pPr>
            <a:endParaRPr lang="en-US"/>
          </a:p>
          <a:p>
            <a:pPr eaLnBrk="1" hangingPunct="1">
              <a:spcBef>
                <a:spcPct val="50000"/>
              </a:spcBef>
              <a:buFontTx/>
              <a:buNone/>
            </a:pPr>
            <a:endParaRPr lang="en-US"/>
          </a:p>
        </p:txBody>
      </p:sp>
      <p:sp>
        <p:nvSpPr>
          <p:cNvPr id="9224" name="Text Box 7"/>
          <p:cNvSpPr txBox="1">
            <a:spLocks noChangeArrowheads="1"/>
          </p:cNvSpPr>
          <p:nvPr/>
        </p:nvSpPr>
        <p:spPr bwMode="auto">
          <a:xfrm>
            <a:off x="228600" y="990600"/>
            <a:ext cx="8610600"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r>
              <a:rPr lang="en-US" sz="2800"/>
              <a:t> </a:t>
            </a:r>
          </a:p>
        </p:txBody>
      </p:sp>
      <p:sp>
        <p:nvSpPr>
          <p:cNvPr id="9225" name="Text Box 8"/>
          <p:cNvSpPr txBox="1">
            <a:spLocks noChangeArrowheads="1"/>
          </p:cNvSpPr>
          <p:nvPr/>
        </p:nvSpPr>
        <p:spPr bwMode="auto">
          <a:xfrm>
            <a:off x="0" y="914400"/>
            <a:ext cx="8991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2800"/>
          </a:p>
        </p:txBody>
      </p:sp>
    </p:spTree>
    <p:extLst>
      <p:ext uri="{BB962C8B-B14F-4D97-AF65-F5344CB8AC3E}">
        <p14:creationId xmlns:p14="http://schemas.microsoft.com/office/powerpoint/2010/main" val="3284466253"/>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26019">
                                            <p:txEl>
                                              <p:pRg st="1" end="1"/>
                                            </p:txEl>
                                          </p:spTgt>
                                        </p:tgtEl>
                                        <p:attrNameLst>
                                          <p:attrName>style.visibility</p:attrName>
                                        </p:attrNameLst>
                                      </p:cBhvr>
                                      <p:to>
                                        <p:strVal val="visible"/>
                                      </p:to>
                                    </p:set>
                                    <p:anim calcmode="lin" valueType="num">
                                      <p:cBhvr additive="base">
                                        <p:cTn id="7" dur="500" fill="hold"/>
                                        <p:tgtEl>
                                          <p:spTgt spid="726019">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260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26019">
                                            <p:txEl>
                                              <p:pRg st="2" end="2"/>
                                            </p:txEl>
                                          </p:spTgt>
                                        </p:tgtEl>
                                        <p:attrNameLst>
                                          <p:attrName>style.visibility</p:attrName>
                                        </p:attrNameLst>
                                      </p:cBhvr>
                                      <p:to>
                                        <p:strVal val="visible"/>
                                      </p:to>
                                    </p:set>
                                    <p:anim calcmode="lin" valueType="num">
                                      <p:cBhvr additive="base">
                                        <p:cTn id="13" dur="500" fill="hold"/>
                                        <p:tgtEl>
                                          <p:spTgt spid="726019">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2601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26019">
                                            <p:txEl>
                                              <p:pRg st="3" end="3"/>
                                            </p:txEl>
                                          </p:spTgt>
                                        </p:tgtEl>
                                        <p:attrNameLst>
                                          <p:attrName>style.visibility</p:attrName>
                                        </p:attrNameLst>
                                      </p:cBhvr>
                                      <p:to>
                                        <p:strVal val="visible"/>
                                      </p:to>
                                    </p:set>
                                    <p:anim calcmode="lin" valueType="num">
                                      <p:cBhvr additive="base">
                                        <p:cTn id="19" dur="500" fill="hold"/>
                                        <p:tgtEl>
                                          <p:spTgt spid="726019">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2601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26019">
                                            <p:txEl>
                                              <p:pRg st="5" end="5"/>
                                            </p:txEl>
                                          </p:spTgt>
                                        </p:tgtEl>
                                        <p:attrNameLst>
                                          <p:attrName>style.visibility</p:attrName>
                                        </p:attrNameLst>
                                      </p:cBhvr>
                                      <p:to>
                                        <p:strVal val="visible"/>
                                      </p:to>
                                    </p:set>
                                    <p:anim calcmode="lin" valueType="num">
                                      <p:cBhvr additive="base">
                                        <p:cTn id="25" dur="500" fill="hold"/>
                                        <p:tgtEl>
                                          <p:spTgt spid="726019">
                                            <p:txEl>
                                              <p:pRg st="5" end="5"/>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26019">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6019"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92E23FA2-35CA-4F1F-8036-D356422AC93A}" type="slidenum">
              <a:rPr lang="en-US" sz="1400"/>
              <a:pPr>
                <a:spcBef>
                  <a:spcPct val="0"/>
                </a:spcBef>
                <a:buFontTx/>
                <a:buNone/>
              </a:pPr>
              <a:t>18</a:t>
            </a:fld>
            <a:endParaRPr lang="en-US" sz="1400"/>
          </a:p>
        </p:txBody>
      </p:sp>
      <p:sp>
        <p:nvSpPr>
          <p:cNvPr id="11267" name="Rectangle 2"/>
          <p:cNvSpPr>
            <a:spLocks noGrp="1" noChangeArrowheads="1"/>
          </p:cNvSpPr>
          <p:nvPr>
            <p:ph type="title"/>
          </p:nvPr>
        </p:nvSpPr>
        <p:spPr>
          <a:xfrm>
            <a:off x="381000" y="0"/>
            <a:ext cx="8458200" cy="838200"/>
          </a:xfrm>
        </p:spPr>
        <p:txBody>
          <a:bodyPr/>
          <a:lstStyle/>
          <a:p>
            <a:r>
              <a:rPr lang="en-US">
                <a:latin typeface="Arial Unicode MS" panose="020B0604020202020204" pitchFamily="34" charset="-128"/>
              </a:rPr>
              <a:t>Regression</a:t>
            </a:r>
            <a:endParaRPr lang="en-US">
              <a:latin typeface="Symbol" panose="05050102010706020507" pitchFamily="18" charset="2"/>
            </a:endParaRPr>
          </a:p>
        </p:txBody>
      </p:sp>
      <p:sp>
        <p:nvSpPr>
          <p:cNvPr id="700419" name="Rectangle 3"/>
          <p:cNvSpPr>
            <a:spLocks noGrp="1" noChangeArrowheads="1"/>
          </p:cNvSpPr>
          <p:nvPr>
            <p:ph type="body" sz="half" idx="1"/>
          </p:nvPr>
        </p:nvSpPr>
        <p:spPr>
          <a:xfrm>
            <a:off x="-457200" y="12954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11269"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1800"/>
          </a:p>
        </p:txBody>
      </p:sp>
      <p:sp>
        <p:nvSpPr>
          <p:cNvPr id="11270"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p:txBody>
      </p:sp>
      <p:sp>
        <p:nvSpPr>
          <p:cNvPr id="11271" name="Text Box 6"/>
          <p:cNvSpPr txBox="1">
            <a:spLocks noChangeArrowheads="1"/>
          </p:cNvSpPr>
          <p:nvPr/>
        </p:nvSpPr>
        <p:spPr bwMode="auto">
          <a:xfrm>
            <a:off x="152400" y="1295400"/>
            <a:ext cx="8991600"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a:p>
            <a:pPr eaLnBrk="1" hangingPunct="1">
              <a:spcBef>
                <a:spcPct val="50000"/>
              </a:spcBef>
              <a:buFontTx/>
              <a:buNone/>
            </a:pPr>
            <a:endParaRPr lang="en-US" sz="2000" i="1"/>
          </a:p>
          <a:p>
            <a:pPr eaLnBrk="1" hangingPunct="1">
              <a:spcBef>
                <a:spcPct val="50000"/>
              </a:spcBef>
              <a:buFontTx/>
              <a:buNone/>
            </a:pPr>
            <a:endParaRPr lang="en-US"/>
          </a:p>
          <a:p>
            <a:pPr eaLnBrk="1" hangingPunct="1">
              <a:spcBef>
                <a:spcPct val="50000"/>
              </a:spcBef>
              <a:buFontTx/>
              <a:buNone/>
            </a:pPr>
            <a:endParaRPr lang="en-US"/>
          </a:p>
        </p:txBody>
      </p:sp>
      <p:sp>
        <p:nvSpPr>
          <p:cNvPr id="11272" name="Text Box 7"/>
          <p:cNvSpPr txBox="1">
            <a:spLocks noChangeArrowheads="1"/>
          </p:cNvSpPr>
          <p:nvPr/>
        </p:nvSpPr>
        <p:spPr bwMode="auto">
          <a:xfrm>
            <a:off x="228600" y="990600"/>
            <a:ext cx="8610600"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r>
              <a:rPr lang="en-US" sz="2800"/>
              <a:t> </a:t>
            </a:r>
          </a:p>
        </p:txBody>
      </p:sp>
      <p:sp>
        <p:nvSpPr>
          <p:cNvPr id="11273" name="Text Box 8"/>
          <p:cNvSpPr txBox="1">
            <a:spLocks noChangeArrowheads="1"/>
          </p:cNvSpPr>
          <p:nvPr/>
        </p:nvSpPr>
        <p:spPr bwMode="auto">
          <a:xfrm>
            <a:off x="0" y="914400"/>
            <a:ext cx="8991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2800"/>
          </a:p>
        </p:txBody>
      </p:sp>
    </p:spTree>
    <p:extLst>
      <p:ext uri="{BB962C8B-B14F-4D97-AF65-F5344CB8AC3E}">
        <p14:creationId xmlns:p14="http://schemas.microsoft.com/office/powerpoint/2010/main" val="314573052"/>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700419">
                                            <p:txEl>
                                              <p:pRg st="0" end="0"/>
                                            </p:txEl>
                                          </p:spTgt>
                                        </p:tgtEl>
                                        <p:attrNameLst>
                                          <p:attrName>style.visibility</p:attrName>
                                        </p:attrNameLst>
                                      </p:cBhvr>
                                      <p:to>
                                        <p:strVal val="visible"/>
                                      </p:to>
                                    </p:set>
                                    <p:anim calcmode="lin" valueType="num">
                                      <p:cBhvr additive="base">
                                        <p:cTn id="7" dur="500" fill="hold"/>
                                        <p:tgtEl>
                                          <p:spTgt spid="7004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0041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0419"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92E23FA2-35CA-4F1F-8036-D356422AC93A}" type="slidenum">
              <a:rPr lang="en-US" sz="1400"/>
              <a:pPr>
                <a:spcBef>
                  <a:spcPct val="0"/>
                </a:spcBef>
                <a:buFontTx/>
                <a:buNone/>
              </a:pPr>
              <a:t>19</a:t>
            </a:fld>
            <a:endParaRPr lang="en-US" sz="1400"/>
          </a:p>
        </p:txBody>
      </p:sp>
      <p:sp>
        <p:nvSpPr>
          <p:cNvPr id="11267" name="Rectangle 2"/>
          <p:cNvSpPr>
            <a:spLocks noGrp="1" noChangeArrowheads="1"/>
          </p:cNvSpPr>
          <p:nvPr>
            <p:ph type="title"/>
          </p:nvPr>
        </p:nvSpPr>
        <p:spPr>
          <a:xfrm>
            <a:off x="381000" y="0"/>
            <a:ext cx="8458200" cy="838200"/>
          </a:xfrm>
        </p:spPr>
        <p:txBody>
          <a:bodyPr/>
          <a:lstStyle/>
          <a:p>
            <a:r>
              <a:rPr lang="en-US">
                <a:latin typeface="Arial Unicode MS" panose="020B0604020202020204" pitchFamily="34" charset="-128"/>
              </a:rPr>
              <a:t>Regression</a:t>
            </a:r>
            <a:endParaRPr lang="en-US">
              <a:latin typeface="Symbol" panose="05050102010706020507" pitchFamily="18" charset="2"/>
            </a:endParaRPr>
          </a:p>
        </p:txBody>
      </p:sp>
      <p:sp>
        <p:nvSpPr>
          <p:cNvPr id="700419" name="Rectangle 3"/>
          <p:cNvSpPr>
            <a:spLocks noGrp="1" noChangeArrowheads="1"/>
          </p:cNvSpPr>
          <p:nvPr>
            <p:ph type="body" sz="half" idx="1"/>
          </p:nvPr>
        </p:nvSpPr>
        <p:spPr>
          <a:xfrm>
            <a:off x="-457200" y="12954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11269"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1800"/>
          </a:p>
        </p:txBody>
      </p:sp>
      <p:sp>
        <p:nvSpPr>
          <p:cNvPr id="11270"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p:txBody>
      </p:sp>
      <p:sp>
        <p:nvSpPr>
          <p:cNvPr id="11271" name="Text Box 6"/>
          <p:cNvSpPr txBox="1">
            <a:spLocks noChangeArrowheads="1"/>
          </p:cNvSpPr>
          <p:nvPr/>
        </p:nvSpPr>
        <p:spPr bwMode="auto">
          <a:xfrm>
            <a:off x="152400" y="1295400"/>
            <a:ext cx="8991600"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a:p>
            <a:pPr eaLnBrk="1" hangingPunct="1">
              <a:spcBef>
                <a:spcPct val="50000"/>
              </a:spcBef>
              <a:buFontTx/>
              <a:buNone/>
            </a:pPr>
            <a:endParaRPr lang="en-US" sz="2000" i="1"/>
          </a:p>
          <a:p>
            <a:pPr eaLnBrk="1" hangingPunct="1">
              <a:spcBef>
                <a:spcPct val="50000"/>
              </a:spcBef>
              <a:buFontTx/>
              <a:buNone/>
            </a:pPr>
            <a:endParaRPr lang="en-US"/>
          </a:p>
          <a:p>
            <a:pPr eaLnBrk="1" hangingPunct="1">
              <a:spcBef>
                <a:spcPct val="50000"/>
              </a:spcBef>
              <a:buFontTx/>
              <a:buNone/>
            </a:pPr>
            <a:endParaRPr lang="en-US"/>
          </a:p>
        </p:txBody>
      </p:sp>
      <p:sp>
        <p:nvSpPr>
          <p:cNvPr id="11272" name="Text Box 7"/>
          <p:cNvSpPr txBox="1">
            <a:spLocks noChangeArrowheads="1"/>
          </p:cNvSpPr>
          <p:nvPr/>
        </p:nvSpPr>
        <p:spPr bwMode="auto">
          <a:xfrm>
            <a:off x="228600" y="990600"/>
            <a:ext cx="8610600"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r>
              <a:rPr lang="en-US" sz="2800"/>
              <a:t> </a:t>
            </a:r>
          </a:p>
        </p:txBody>
      </p:sp>
      <p:sp>
        <p:nvSpPr>
          <p:cNvPr id="11273" name="Text Box 8"/>
          <p:cNvSpPr txBox="1">
            <a:spLocks noChangeArrowheads="1"/>
          </p:cNvSpPr>
          <p:nvPr/>
        </p:nvSpPr>
        <p:spPr bwMode="auto">
          <a:xfrm>
            <a:off x="0" y="914400"/>
            <a:ext cx="8991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2800"/>
          </a:p>
        </p:txBody>
      </p:sp>
    </p:spTree>
    <p:extLst>
      <p:ext uri="{BB962C8B-B14F-4D97-AF65-F5344CB8AC3E}">
        <p14:creationId xmlns:p14="http://schemas.microsoft.com/office/powerpoint/2010/main" val="3499149821"/>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700419">
                                            <p:txEl>
                                              <p:pRg st="0" end="0"/>
                                            </p:txEl>
                                          </p:spTgt>
                                        </p:tgtEl>
                                        <p:attrNameLst>
                                          <p:attrName>style.visibility</p:attrName>
                                        </p:attrNameLst>
                                      </p:cBhvr>
                                      <p:to>
                                        <p:strVal val="visible"/>
                                      </p:to>
                                    </p:set>
                                    <p:anim calcmode="lin" valueType="num">
                                      <p:cBhvr additive="base">
                                        <p:cTn id="7" dur="500" fill="hold"/>
                                        <p:tgtEl>
                                          <p:spTgt spid="7004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0041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0419"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Slide Number Placeholder 4"/>
          <p:cNvSpPr>
            <a:spLocks noGrp="1"/>
          </p:cNvSpPr>
          <p:nvPr>
            <p:ph type="sldNum" sz="quarter" idx="11"/>
          </p:nvPr>
        </p:nvSpPr>
        <p:spPr>
          <a:noFill/>
        </p:spPr>
        <p:txBody>
          <a:bodyPr/>
          <a:lstStyle/>
          <a:p>
            <a:fld id="{A441AA93-748E-4883-BB98-BF698DF378C7}" type="slidenum">
              <a:rPr lang="en-US"/>
              <a:pPr/>
              <a:t>2</a:t>
            </a:fld>
            <a:endParaRPr lang="en-US"/>
          </a:p>
        </p:txBody>
      </p:sp>
      <p:sp>
        <p:nvSpPr>
          <p:cNvPr id="5123" name="Rectangle 2"/>
          <p:cNvSpPr>
            <a:spLocks noGrp="1" noChangeArrowheads="1"/>
          </p:cNvSpPr>
          <p:nvPr>
            <p:ph type="title"/>
          </p:nvPr>
        </p:nvSpPr>
        <p:spPr>
          <a:xfrm>
            <a:off x="685800" y="304800"/>
            <a:ext cx="7772400" cy="685800"/>
          </a:xfrm>
        </p:spPr>
        <p:txBody>
          <a:bodyPr/>
          <a:lstStyle/>
          <a:p>
            <a:pPr eaLnBrk="1" hangingPunct="1"/>
            <a:r>
              <a:rPr lang="en-US" sz="3600" dirty="0">
                <a:latin typeface="Arial Unicode MS" pitchFamily="34" charset="-128"/>
              </a:rPr>
              <a:t>Outline for Today</a:t>
            </a:r>
          </a:p>
        </p:txBody>
      </p:sp>
      <p:sp>
        <p:nvSpPr>
          <p:cNvPr id="210947" name="Rectangle 3"/>
          <p:cNvSpPr>
            <a:spLocks noGrp="1" noChangeArrowheads="1"/>
          </p:cNvSpPr>
          <p:nvPr>
            <p:ph type="body" idx="1"/>
          </p:nvPr>
        </p:nvSpPr>
        <p:spPr>
          <a:xfrm>
            <a:off x="0" y="1447800"/>
            <a:ext cx="8763000" cy="4953000"/>
          </a:xfrm>
        </p:spPr>
        <p:txBody>
          <a:bodyPr/>
          <a:lstStyle/>
          <a:p>
            <a:pPr eaLnBrk="1" hangingPunct="1"/>
            <a:r>
              <a:rPr lang="en-US" b="1" dirty="0">
                <a:latin typeface="Arial Unicode MS" pitchFamily="34" charset="-128"/>
              </a:rPr>
              <a:t>ANOVA Example</a:t>
            </a:r>
          </a:p>
          <a:p>
            <a:pPr eaLnBrk="1" hangingPunct="1"/>
            <a:endParaRPr lang="en-US" b="1" dirty="0">
              <a:latin typeface="Arial Unicode MS" pitchFamily="34" charset="-128"/>
            </a:endParaRPr>
          </a:p>
          <a:p>
            <a:pPr eaLnBrk="1" hangingPunct="1"/>
            <a:r>
              <a:rPr lang="en-US" b="1" dirty="0">
                <a:latin typeface="Arial Unicode MS" pitchFamily="34" charset="-128"/>
              </a:rPr>
              <a:t>Introduction to Regression  (11.1-11.2)</a:t>
            </a:r>
          </a:p>
          <a:p>
            <a:pPr eaLnBrk="1" hangingPunct="1"/>
            <a:endParaRPr lang="en-US" b="1" dirty="0">
              <a:latin typeface="Arial Unicode MS" pitchFamily="34" charset="-128"/>
            </a:endParaRPr>
          </a:p>
          <a:p>
            <a:pPr eaLnBrk="1" hangingPunct="1"/>
            <a:r>
              <a:rPr lang="en-US" b="1" dirty="0">
                <a:latin typeface="Arial Unicode MS" pitchFamily="34" charset="-128"/>
              </a:rPr>
              <a:t>Homework 9 </a:t>
            </a:r>
            <a:r>
              <a:rPr lang="en-US" b="1">
                <a:latin typeface="Arial Unicode MS" pitchFamily="34" charset="-128"/>
              </a:rPr>
              <a:t>due today</a:t>
            </a:r>
            <a:endParaRPr lang="en-US" b="1" dirty="0">
              <a:latin typeface="Arial Unicode MS" pitchFamily="34" charset="-128"/>
            </a:endParaRPr>
          </a:p>
          <a:p>
            <a:pPr marL="0" indent="0" eaLnBrk="1" hangingPunct="1">
              <a:buNone/>
            </a:pPr>
            <a:endParaRPr lang="en-US" b="1" dirty="0">
              <a:latin typeface="Arial Unicode MS" pitchFamily="34" charset="-128"/>
            </a:endParaRPr>
          </a:p>
          <a:p>
            <a:pPr eaLnBrk="1" hangingPunct="1"/>
            <a:endParaRPr lang="en-US" b="1" dirty="0">
              <a:latin typeface="Arial Unicode MS" pitchFamily="34" charset="-128"/>
            </a:endParaRPr>
          </a:p>
          <a:p>
            <a:pPr eaLnBrk="1" hangingPunct="1"/>
            <a:endParaRPr lang="en-US" b="1" baseline="30000" dirty="0">
              <a:latin typeface="Arial Unicode MS" pitchFamily="34" charset="-128"/>
            </a:endParaRPr>
          </a:p>
          <a:p>
            <a:pPr marL="0" indent="0" eaLnBrk="1" hangingPunct="1">
              <a:buNone/>
            </a:pPr>
            <a:endParaRPr lang="en-US" b="1" baseline="30000" dirty="0">
              <a:latin typeface="Arial Unicode MS" pitchFamily="34" charset="-128"/>
            </a:endParaRPr>
          </a:p>
          <a:p>
            <a:pPr marL="0" indent="0" eaLnBrk="1" hangingPunct="1">
              <a:buNone/>
            </a:pPr>
            <a:endParaRPr lang="en-US" b="1" dirty="0">
              <a:latin typeface="Arial Unicode MS" pitchFamily="34" charset="-128"/>
            </a:endParaRPr>
          </a:p>
          <a:p>
            <a:pPr eaLnBrk="1" hangingPunct="1"/>
            <a:endParaRPr lang="en-US" b="1" dirty="0">
              <a:latin typeface="Arial Unicode MS" pitchFamily="34" charset="-128"/>
            </a:endParaRPr>
          </a:p>
          <a:p>
            <a:pPr marL="0" indent="0" eaLnBrk="1" hangingPunct="1">
              <a:buNone/>
            </a:pPr>
            <a:endParaRPr lang="en-US" b="1" dirty="0">
              <a:latin typeface="Arial Unicode MS" pitchFamily="34" charset="-128"/>
            </a:endParaRPr>
          </a:p>
        </p:txBody>
      </p:sp>
    </p:spTree>
    <p:extLst>
      <p:ext uri="{BB962C8B-B14F-4D97-AF65-F5344CB8AC3E}">
        <p14:creationId xmlns:p14="http://schemas.microsoft.com/office/powerpoint/2010/main" val="305898306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10947">
                                            <p:txEl>
                                              <p:pRg st="0" end="0"/>
                                            </p:txEl>
                                          </p:spTgt>
                                        </p:tgtEl>
                                        <p:attrNameLst>
                                          <p:attrName>style.visibility</p:attrName>
                                        </p:attrNameLst>
                                      </p:cBhvr>
                                      <p:to>
                                        <p:strVal val="visible"/>
                                      </p:to>
                                    </p:set>
                                    <p:anim calcmode="lin" valueType="num">
                                      <p:cBhvr additive="base">
                                        <p:cTn id="7" dur="500" fill="hold"/>
                                        <p:tgtEl>
                                          <p:spTgt spid="2109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109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10947">
                                            <p:txEl>
                                              <p:pRg st="2" end="2"/>
                                            </p:txEl>
                                          </p:spTgt>
                                        </p:tgtEl>
                                        <p:attrNameLst>
                                          <p:attrName>style.visibility</p:attrName>
                                        </p:attrNameLst>
                                      </p:cBhvr>
                                      <p:to>
                                        <p:strVal val="visible"/>
                                      </p:to>
                                    </p:set>
                                    <p:anim calcmode="lin" valueType="num">
                                      <p:cBhvr additive="base">
                                        <p:cTn id="13" dur="500" fill="hold"/>
                                        <p:tgtEl>
                                          <p:spTgt spid="210947">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1094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10947">
                                            <p:txEl>
                                              <p:pRg st="4" end="4"/>
                                            </p:txEl>
                                          </p:spTgt>
                                        </p:tgtEl>
                                        <p:attrNameLst>
                                          <p:attrName>style.visibility</p:attrName>
                                        </p:attrNameLst>
                                      </p:cBhvr>
                                      <p:to>
                                        <p:strVal val="visible"/>
                                      </p:to>
                                    </p:set>
                                    <p:anim calcmode="lin" valueType="num">
                                      <p:cBhvr additive="base">
                                        <p:cTn id="19" dur="500" fill="hold"/>
                                        <p:tgtEl>
                                          <p:spTgt spid="210947">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1094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0947"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C6BBF477-0126-4F02-A171-790AD9B83A3E}" type="slidenum">
              <a:rPr lang="en-US" sz="1400"/>
              <a:pPr>
                <a:spcBef>
                  <a:spcPct val="0"/>
                </a:spcBef>
                <a:buFontTx/>
                <a:buNone/>
              </a:pPr>
              <a:t>20</a:t>
            </a:fld>
            <a:endParaRPr lang="en-US" sz="1400"/>
          </a:p>
        </p:txBody>
      </p:sp>
      <p:sp>
        <p:nvSpPr>
          <p:cNvPr id="13315" name="Rectangle 2"/>
          <p:cNvSpPr>
            <a:spLocks noGrp="1" noChangeArrowheads="1"/>
          </p:cNvSpPr>
          <p:nvPr>
            <p:ph type="title"/>
          </p:nvPr>
        </p:nvSpPr>
        <p:spPr>
          <a:xfrm>
            <a:off x="381000" y="0"/>
            <a:ext cx="8458200" cy="838200"/>
          </a:xfrm>
        </p:spPr>
        <p:txBody>
          <a:bodyPr/>
          <a:lstStyle/>
          <a:p>
            <a:r>
              <a:rPr lang="en-US">
                <a:latin typeface="Arial Unicode MS" panose="020B0604020202020204" pitchFamily="34" charset="-128"/>
              </a:rPr>
              <a:t>Regression</a:t>
            </a:r>
            <a:endParaRPr lang="en-US">
              <a:latin typeface="Symbol" panose="05050102010706020507" pitchFamily="18" charset="2"/>
            </a:endParaRPr>
          </a:p>
        </p:txBody>
      </p:sp>
      <p:sp>
        <p:nvSpPr>
          <p:cNvPr id="700419" name="Rectangle 3"/>
          <p:cNvSpPr>
            <a:spLocks noGrp="1" noChangeArrowheads="1"/>
          </p:cNvSpPr>
          <p:nvPr>
            <p:ph type="body" sz="half" idx="1"/>
          </p:nvPr>
        </p:nvSpPr>
        <p:spPr>
          <a:xfrm>
            <a:off x="-457200" y="12954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13317"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1800"/>
          </a:p>
        </p:txBody>
      </p:sp>
      <p:sp>
        <p:nvSpPr>
          <p:cNvPr id="13318"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p:txBody>
      </p:sp>
      <p:sp>
        <p:nvSpPr>
          <p:cNvPr id="13319" name="Text Box 6"/>
          <p:cNvSpPr txBox="1">
            <a:spLocks noChangeArrowheads="1"/>
          </p:cNvSpPr>
          <p:nvPr/>
        </p:nvSpPr>
        <p:spPr bwMode="auto">
          <a:xfrm>
            <a:off x="152400" y="1295400"/>
            <a:ext cx="8991600"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a:p>
            <a:pPr eaLnBrk="1" hangingPunct="1">
              <a:spcBef>
                <a:spcPct val="50000"/>
              </a:spcBef>
              <a:buFontTx/>
              <a:buNone/>
            </a:pPr>
            <a:endParaRPr lang="en-US" sz="2000" i="1"/>
          </a:p>
          <a:p>
            <a:pPr eaLnBrk="1" hangingPunct="1">
              <a:spcBef>
                <a:spcPct val="50000"/>
              </a:spcBef>
              <a:buFontTx/>
              <a:buNone/>
            </a:pPr>
            <a:endParaRPr lang="en-US"/>
          </a:p>
          <a:p>
            <a:pPr eaLnBrk="1" hangingPunct="1">
              <a:spcBef>
                <a:spcPct val="50000"/>
              </a:spcBef>
              <a:buFontTx/>
              <a:buNone/>
            </a:pPr>
            <a:endParaRPr lang="en-US"/>
          </a:p>
        </p:txBody>
      </p:sp>
      <p:sp>
        <p:nvSpPr>
          <p:cNvPr id="13320" name="Text Box 7"/>
          <p:cNvSpPr txBox="1">
            <a:spLocks noChangeArrowheads="1"/>
          </p:cNvSpPr>
          <p:nvPr/>
        </p:nvSpPr>
        <p:spPr bwMode="auto">
          <a:xfrm>
            <a:off x="228600" y="990600"/>
            <a:ext cx="8610600"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r>
              <a:rPr lang="en-US" sz="2800"/>
              <a:t> </a:t>
            </a:r>
          </a:p>
        </p:txBody>
      </p:sp>
      <p:sp>
        <p:nvSpPr>
          <p:cNvPr id="13321" name="Text Box 8"/>
          <p:cNvSpPr txBox="1">
            <a:spLocks noChangeArrowheads="1"/>
          </p:cNvSpPr>
          <p:nvPr/>
        </p:nvSpPr>
        <p:spPr bwMode="auto">
          <a:xfrm>
            <a:off x="0" y="914400"/>
            <a:ext cx="8991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2800"/>
          </a:p>
        </p:txBody>
      </p:sp>
    </p:spTree>
    <p:extLst>
      <p:ext uri="{BB962C8B-B14F-4D97-AF65-F5344CB8AC3E}">
        <p14:creationId xmlns:p14="http://schemas.microsoft.com/office/powerpoint/2010/main" val="3931577248"/>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700419">
                                            <p:txEl>
                                              <p:pRg st="0" end="0"/>
                                            </p:txEl>
                                          </p:spTgt>
                                        </p:tgtEl>
                                        <p:attrNameLst>
                                          <p:attrName>style.visibility</p:attrName>
                                        </p:attrNameLst>
                                      </p:cBhvr>
                                      <p:to>
                                        <p:strVal val="visible"/>
                                      </p:to>
                                    </p:set>
                                    <p:anim calcmode="lin" valueType="num">
                                      <p:cBhvr additive="base">
                                        <p:cTn id="7" dur="500" fill="hold"/>
                                        <p:tgtEl>
                                          <p:spTgt spid="7004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0041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0419"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534C7F7C-26C1-4C5D-8778-1B7525167E79}" type="slidenum">
              <a:rPr lang="en-US" sz="1400"/>
              <a:pPr>
                <a:spcBef>
                  <a:spcPct val="0"/>
                </a:spcBef>
                <a:buFontTx/>
                <a:buNone/>
              </a:pPr>
              <a:t>21</a:t>
            </a:fld>
            <a:endParaRPr lang="en-US" sz="1400"/>
          </a:p>
        </p:txBody>
      </p:sp>
      <p:sp>
        <p:nvSpPr>
          <p:cNvPr id="15363" name="Rectangle 2"/>
          <p:cNvSpPr>
            <a:spLocks noGrp="1" noChangeArrowheads="1"/>
          </p:cNvSpPr>
          <p:nvPr>
            <p:ph type="title"/>
          </p:nvPr>
        </p:nvSpPr>
        <p:spPr>
          <a:xfrm>
            <a:off x="381000" y="0"/>
            <a:ext cx="8458200" cy="838200"/>
          </a:xfrm>
        </p:spPr>
        <p:txBody>
          <a:bodyPr/>
          <a:lstStyle/>
          <a:p>
            <a:r>
              <a:rPr lang="en-US">
                <a:latin typeface="Arial Unicode MS" panose="020B0604020202020204" pitchFamily="34" charset="-128"/>
              </a:rPr>
              <a:t>Regression</a:t>
            </a:r>
            <a:endParaRPr lang="en-US">
              <a:latin typeface="Symbol" panose="05050102010706020507" pitchFamily="18" charset="2"/>
            </a:endParaRPr>
          </a:p>
        </p:txBody>
      </p:sp>
      <p:sp>
        <p:nvSpPr>
          <p:cNvPr id="700419" name="Rectangle 3"/>
          <p:cNvSpPr>
            <a:spLocks noGrp="1" noChangeArrowheads="1"/>
          </p:cNvSpPr>
          <p:nvPr>
            <p:ph type="body" sz="half" idx="1"/>
          </p:nvPr>
        </p:nvSpPr>
        <p:spPr>
          <a:xfrm>
            <a:off x="-457200" y="12954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15365"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1800"/>
          </a:p>
        </p:txBody>
      </p:sp>
      <p:sp>
        <p:nvSpPr>
          <p:cNvPr id="15366"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p:txBody>
      </p:sp>
      <p:sp>
        <p:nvSpPr>
          <p:cNvPr id="15367" name="Text Box 6"/>
          <p:cNvSpPr txBox="1">
            <a:spLocks noChangeArrowheads="1"/>
          </p:cNvSpPr>
          <p:nvPr/>
        </p:nvSpPr>
        <p:spPr bwMode="auto">
          <a:xfrm>
            <a:off x="152400" y="1295400"/>
            <a:ext cx="8991600"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a:p>
            <a:pPr eaLnBrk="1" hangingPunct="1">
              <a:spcBef>
                <a:spcPct val="50000"/>
              </a:spcBef>
              <a:buFontTx/>
              <a:buNone/>
            </a:pPr>
            <a:endParaRPr lang="en-US" sz="2000" i="1"/>
          </a:p>
          <a:p>
            <a:pPr eaLnBrk="1" hangingPunct="1">
              <a:spcBef>
                <a:spcPct val="50000"/>
              </a:spcBef>
              <a:buFontTx/>
              <a:buNone/>
            </a:pPr>
            <a:endParaRPr lang="en-US"/>
          </a:p>
          <a:p>
            <a:pPr eaLnBrk="1" hangingPunct="1">
              <a:spcBef>
                <a:spcPct val="50000"/>
              </a:spcBef>
              <a:buFontTx/>
              <a:buNone/>
            </a:pPr>
            <a:endParaRPr lang="en-US"/>
          </a:p>
        </p:txBody>
      </p:sp>
      <p:sp>
        <p:nvSpPr>
          <p:cNvPr id="15368" name="Text Box 7"/>
          <p:cNvSpPr txBox="1">
            <a:spLocks noChangeArrowheads="1"/>
          </p:cNvSpPr>
          <p:nvPr/>
        </p:nvSpPr>
        <p:spPr bwMode="auto">
          <a:xfrm>
            <a:off x="228600" y="990600"/>
            <a:ext cx="8610600"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r>
              <a:rPr lang="en-US" sz="2800"/>
              <a:t> </a:t>
            </a:r>
          </a:p>
        </p:txBody>
      </p:sp>
      <p:sp>
        <p:nvSpPr>
          <p:cNvPr id="15369" name="Text Box 8"/>
          <p:cNvSpPr txBox="1">
            <a:spLocks noChangeArrowheads="1"/>
          </p:cNvSpPr>
          <p:nvPr/>
        </p:nvSpPr>
        <p:spPr bwMode="auto">
          <a:xfrm>
            <a:off x="0" y="914400"/>
            <a:ext cx="8991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2800"/>
          </a:p>
        </p:txBody>
      </p:sp>
    </p:spTree>
    <p:extLst>
      <p:ext uri="{BB962C8B-B14F-4D97-AF65-F5344CB8AC3E}">
        <p14:creationId xmlns:p14="http://schemas.microsoft.com/office/powerpoint/2010/main" val="828190493"/>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700419">
                                            <p:txEl>
                                              <p:pRg st="0" end="0"/>
                                            </p:txEl>
                                          </p:spTgt>
                                        </p:tgtEl>
                                        <p:attrNameLst>
                                          <p:attrName>style.visibility</p:attrName>
                                        </p:attrNameLst>
                                      </p:cBhvr>
                                      <p:to>
                                        <p:strVal val="visible"/>
                                      </p:to>
                                    </p:set>
                                    <p:anim calcmode="lin" valueType="num">
                                      <p:cBhvr additive="base">
                                        <p:cTn id="7" dur="500" fill="hold"/>
                                        <p:tgtEl>
                                          <p:spTgt spid="7004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0041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0419"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1B2E849D-3AB6-4C9A-8BDF-5C73ED9EE4AD}" type="slidenum">
              <a:rPr lang="en-US" sz="1400"/>
              <a:pPr>
                <a:spcBef>
                  <a:spcPct val="0"/>
                </a:spcBef>
                <a:buFontTx/>
                <a:buNone/>
              </a:pPr>
              <a:t>22</a:t>
            </a:fld>
            <a:endParaRPr lang="en-US" sz="1400"/>
          </a:p>
        </p:txBody>
      </p:sp>
      <p:sp>
        <p:nvSpPr>
          <p:cNvPr id="17411" name="Rectangle 2"/>
          <p:cNvSpPr>
            <a:spLocks noGrp="1" noChangeArrowheads="1"/>
          </p:cNvSpPr>
          <p:nvPr>
            <p:ph type="title"/>
          </p:nvPr>
        </p:nvSpPr>
        <p:spPr>
          <a:xfrm>
            <a:off x="381000" y="0"/>
            <a:ext cx="8458200" cy="838200"/>
          </a:xfrm>
        </p:spPr>
        <p:txBody>
          <a:bodyPr/>
          <a:lstStyle/>
          <a:p>
            <a:r>
              <a:rPr lang="en-US">
                <a:latin typeface="Arial Unicode MS" panose="020B0604020202020204" pitchFamily="34" charset="-128"/>
              </a:rPr>
              <a:t>Regression</a:t>
            </a:r>
            <a:endParaRPr lang="en-US">
              <a:latin typeface="Symbol" panose="05050102010706020507" pitchFamily="18" charset="2"/>
            </a:endParaRPr>
          </a:p>
        </p:txBody>
      </p:sp>
      <p:sp>
        <p:nvSpPr>
          <p:cNvPr id="700419" name="Rectangle 3"/>
          <p:cNvSpPr>
            <a:spLocks noGrp="1" noChangeArrowheads="1"/>
          </p:cNvSpPr>
          <p:nvPr>
            <p:ph type="body" sz="half" idx="1"/>
          </p:nvPr>
        </p:nvSpPr>
        <p:spPr>
          <a:xfrm>
            <a:off x="-457200" y="12954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17413"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1800"/>
          </a:p>
        </p:txBody>
      </p:sp>
      <p:sp>
        <p:nvSpPr>
          <p:cNvPr id="17414"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p:txBody>
      </p:sp>
      <p:sp>
        <p:nvSpPr>
          <p:cNvPr id="17415" name="Text Box 6"/>
          <p:cNvSpPr txBox="1">
            <a:spLocks noChangeArrowheads="1"/>
          </p:cNvSpPr>
          <p:nvPr/>
        </p:nvSpPr>
        <p:spPr bwMode="auto">
          <a:xfrm>
            <a:off x="152400" y="1295400"/>
            <a:ext cx="8991600"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a:p>
            <a:pPr eaLnBrk="1" hangingPunct="1">
              <a:spcBef>
                <a:spcPct val="50000"/>
              </a:spcBef>
              <a:buFontTx/>
              <a:buNone/>
            </a:pPr>
            <a:endParaRPr lang="en-US" sz="2000" i="1"/>
          </a:p>
          <a:p>
            <a:pPr eaLnBrk="1" hangingPunct="1">
              <a:spcBef>
                <a:spcPct val="50000"/>
              </a:spcBef>
              <a:buFontTx/>
              <a:buNone/>
            </a:pPr>
            <a:endParaRPr lang="en-US"/>
          </a:p>
          <a:p>
            <a:pPr eaLnBrk="1" hangingPunct="1">
              <a:spcBef>
                <a:spcPct val="50000"/>
              </a:spcBef>
              <a:buFontTx/>
              <a:buNone/>
            </a:pPr>
            <a:endParaRPr lang="en-US"/>
          </a:p>
        </p:txBody>
      </p:sp>
      <p:sp>
        <p:nvSpPr>
          <p:cNvPr id="17416" name="Text Box 7"/>
          <p:cNvSpPr txBox="1">
            <a:spLocks noChangeArrowheads="1"/>
          </p:cNvSpPr>
          <p:nvPr/>
        </p:nvSpPr>
        <p:spPr bwMode="auto">
          <a:xfrm>
            <a:off x="228600" y="990600"/>
            <a:ext cx="8610600"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r>
              <a:rPr lang="en-US" sz="2800"/>
              <a:t> </a:t>
            </a:r>
          </a:p>
        </p:txBody>
      </p:sp>
      <p:sp>
        <p:nvSpPr>
          <p:cNvPr id="17417" name="Text Box 8"/>
          <p:cNvSpPr txBox="1">
            <a:spLocks noChangeArrowheads="1"/>
          </p:cNvSpPr>
          <p:nvPr/>
        </p:nvSpPr>
        <p:spPr bwMode="auto">
          <a:xfrm>
            <a:off x="0" y="914400"/>
            <a:ext cx="8991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2800"/>
          </a:p>
        </p:txBody>
      </p:sp>
    </p:spTree>
    <p:extLst>
      <p:ext uri="{BB962C8B-B14F-4D97-AF65-F5344CB8AC3E}">
        <p14:creationId xmlns:p14="http://schemas.microsoft.com/office/powerpoint/2010/main" val="4045898972"/>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700419">
                                            <p:txEl>
                                              <p:pRg st="0" end="0"/>
                                            </p:txEl>
                                          </p:spTgt>
                                        </p:tgtEl>
                                        <p:attrNameLst>
                                          <p:attrName>style.visibility</p:attrName>
                                        </p:attrNameLst>
                                      </p:cBhvr>
                                      <p:to>
                                        <p:strVal val="visible"/>
                                      </p:to>
                                    </p:set>
                                    <p:anim calcmode="lin" valueType="num">
                                      <p:cBhvr additive="base">
                                        <p:cTn id="7" dur="500" fill="hold"/>
                                        <p:tgtEl>
                                          <p:spTgt spid="7004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0041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0419"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9F3D470B-A977-4F3B-8774-4712F1B377B7}" type="slidenum">
              <a:rPr lang="en-US" sz="1400"/>
              <a:pPr>
                <a:spcBef>
                  <a:spcPct val="0"/>
                </a:spcBef>
                <a:buFontTx/>
                <a:buNone/>
              </a:pPr>
              <a:t>23</a:t>
            </a:fld>
            <a:endParaRPr lang="en-US" sz="1400"/>
          </a:p>
        </p:txBody>
      </p:sp>
      <p:sp>
        <p:nvSpPr>
          <p:cNvPr id="19459" name="Rectangle 2"/>
          <p:cNvSpPr>
            <a:spLocks noGrp="1" noChangeArrowheads="1"/>
          </p:cNvSpPr>
          <p:nvPr>
            <p:ph type="title"/>
          </p:nvPr>
        </p:nvSpPr>
        <p:spPr>
          <a:xfrm>
            <a:off x="381000" y="0"/>
            <a:ext cx="8458200" cy="838200"/>
          </a:xfrm>
        </p:spPr>
        <p:txBody>
          <a:bodyPr/>
          <a:lstStyle/>
          <a:p>
            <a:r>
              <a:rPr lang="en-US">
                <a:latin typeface="Arial Unicode MS" panose="020B0604020202020204" pitchFamily="34" charset="-128"/>
              </a:rPr>
              <a:t>Least Squares Regression</a:t>
            </a:r>
            <a:endParaRPr lang="en-US">
              <a:latin typeface="Symbol" panose="05050102010706020507" pitchFamily="18" charset="2"/>
            </a:endParaRPr>
          </a:p>
        </p:txBody>
      </p:sp>
      <p:sp>
        <p:nvSpPr>
          <p:cNvPr id="728067" name="Rectangle 3"/>
          <p:cNvSpPr>
            <a:spLocks noGrp="1" noChangeArrowheads="1"/>
          </p:cNvSpPr>
          <p:nvPr>
            <p:ph type="body" sz="half" idx="1"/>
          </p:nvPr>
        </p:nvSpPr>
        <p:spPr>
          <a:xfrm>
            <a:off x="-457200" y="12954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19461"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1800"/>
          </a:p>
        </p:txBody>
      </p:sp>
      <p:sp>
        <p:nvSpPr>
          <p:cNvPr id="19462"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p:txBody>
      </p:sp>
      <p:sp>
        <p:nvSpPr>
          <p:cNvPr id="19463" name="Text Box 6"/>
          <p:cNvSpPr txBox="1">
            <a:spLocks noChangeArrowheads="1"/>
          </p:cNvSpPr>
          <p:nvPr/>
        </p:nvSpPr>
        <p:spPr bwMode="auto">
          <a:xfrm>
            <a:off x="152400" y="1295400"/>
            <a:ext cx="8991600"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a:p>
            <a:pPr eaLnBrk="1" hangingPunct="1">
              <a:spcBef>
                <a:spcPct val="50000"/>
              </a:spcBef>
              <a:buFontTx/>
              <a:buNone/>
            </a:pPr>
            <a:endParaRPr lang="en-US" sz="2000" i="1"/>
          </a:p>
          <a:p>
            <a:pPr eaLnBrk="1" hangingPunct="1">
              <a:spcBef>
                <a:spcPct val="50000"/>
              </a:spcBef>
              <a:buFontTx/>
              <a:buNone/>
            </a:pPr>
            <a:endParaRPr lang="en-US"/>
          </a:p>
          <a:p>
            <a:pPr eaLnBrk="1" hangingPunct="1">
              <a:spcBef>
                <a:spcPct val="50000"/>
              </a:spcBef>
              <a:buFontTx/>
              <a:buNone/>
            </a:pPr>
            <a:endParaRPr lang="en-US"/>
          </a:p>
        </p:txBody>
      </p:sp>
      <p:sp>
        <p:nvSpPr>
          <p:cNvPr id="19464" name="Text Box 7"/>
          <p:cNvSpPr txBox="1">
            <a:spLocks noChangeArrowheads="1"/>
          </p:cNvSpPr>
          <p:nvPr/>
        </p:nvSpPr>
        <p:spPr bwMode="auto">
          <a:xfrm>
            <a:off x="228600" y="990600"/>
            <a:ext cx="8610600"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r>
              <a:rPr lang="en-US" sz="2800"/>
              <a:t> </a:t>
            </a:r>
          </a:p>
        </p:txBody>
      </p:sp>
      <p:sp>
        <p:nvSpPr>
          <p:cNvPr id="19465" name="Text Box 8"/>
          <p:cNvSpPr txBox="1">
            <a:spLocks noChangeArrowheads="1"/>
          </p:cNvSpPr>
          <p:nvPr/>
        </p:nvSpPr>
        <p:spPr bwMode="auto">
          <a:xfrm>
            <a:off x="0" y="914400"/>
            <a:ext cx="8991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2800"/>
          </a:p>
        </p:txBody>
      </p:sp>
      <p:graphicFrame>
        <p:nvGraphicFramePr>
          <p:cNvPr id="19466" name="Object 2"/>
          <p:cNvGraphicFramePr>
            <a:graphicFrameLocks noGrp="1" noChangeAspect="1"/>
          </p:cNvGraphicFramePr>
          <p:nvPr>
            <p:ph sz="half" idx="2"/>
            <p:extLst/>
          </p:nvPr>
        </p:nvGraphicFramePr>
        <p:xfrm>
          <a:off x="1622425" y="1166813"/>
          <a:ext cx="5284788" cy="3709987"/>
        </p:xfrm>
        <a:graphic>
          <a:graphicData uri="http://schemas.openxmlformats.org/presentationml/2006/ole">
            <mc:AlternateContent xmlns:mc="http://schemas.openxmlformats.org/markup-compatibility/2006">
              <mc:Choice xmlns:v="urn:schemas-microsoft-com:vml" Requires="v">
                <p:oleObj spid="_x0000_s133127" name="Equation" r:id="rId4" imgW="3238200" imgH="2273040" progId="Equation.3">
                  <p:embed/>
                </p:oleObj>
              </mc:Choice>
              <mc:Fallback>
                <p:oleObj name="Equation" r:id="rId4" imgW="3238200" imgH="2273040" progId="Equation.3">
                  <p:embed/>
                  <p:pic>
                    <p:nvPicPr>
                      <p:cNvPr id="0" name=""/>
                      <p:cNvPicPr>
                        <a:picLocks noChangeAspect="1" noChangeArrowheads="1"/>
                      </p:cNvPicPr>
                      <p:nvPr/>
                    </p:nvPicPr>
                    <p:blipFill>
                      <a:blip r:embed="rId5"/>
                      <a:srcRect/>
                      <a:stretch>
                        <a:fillRect/>
                      </a:stretch>
                    </p:blipFill>
                    <p:spPr bwMode="auto">
                      <a:xfrm>
                        <a:off x="1622425" y="1166813"/>
                        <a:ext cx="5284788" cy="3709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750475106"/>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728067">
                                            <p:txEl>
                                              <p:pRg st="0" end="0"/>
                                            </p:txEl>
                                          </p:spTgt>
                                        </p:tgtEl>
                                        <p:attrNameLst>
                                          <p:attrName>style.visibility</p:attrName>
                                        </p:attrNameLst>
                                      </p:cBhvr>
                                      <p:to>
                                        <p:strVal val="visible"/>
                                      </p:to>
                                    </p:set>
                                    <p:anim calcmode="lin" valueType="num">
                                      <p:cBhvr additive="base">
                                        <p:cTn id="7" dur="500" fill="hold"/>
                                        <p:tgtEl>
                                          <p:spTgt spid="7280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2806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8067"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BDD6DA1A-7CA0-4B36-BAE6-F4BCDA5DD3FA}" type="slidenum">
              <a:rPr lang="en-US" sz="1400"/>
              <a:pPr>
                <a:spcBef>
                  <a:spcPct val="0"/>
                </a:spcBef>
                <a:buFontTx/>
                <a:buNone/>
              </a:pPr>
              <a:t>24</a:t>
            </a:fld>
            <a:endParaRPr lang="en-US" sz="1400"/>
          </a:p>
        </p:txBody>
      </p:sp>
      <p:sp>
        <p:nvSpPr>
          <p:cNvPr id="21507" name="Rectangle 2"/>
          <p:cNvSpPr>
            <a:spLocks noGrp="1" noChangeArrowheads="1"/>
          </p:cNvSpPr>
          <p:nvPr>
            <p:ph type="title"/>
          </p:nvPr>
        </p:nvSpPr>
        <p:spPr>
          <a:xfrm>
            <a:off x="381000" y="0"/>
            <a:ext cx="8458200" cy="838200"/>
          </a:xfrm>
        </p:spPr>
        <p:txBody>
          <a:bodyPr/>
          <a:lstStyle/>
          <a:p>
            <a:r>
              <a:rPr lang="en-US">
                <a:latin typeface="Arial Unicode MS" panose="020B0604020202020204" pitchFamily="34" charset="-128"/>
              </a:rPr>
              <a:t>Least Squares Regression</a:t>
            </a:r>
            <a:endParaRPr lang="en-US">
              <a:latin typeface="Symbol" panose="05050102010706020507" pitchFamily="18" charset="2"/>
            </a:endParaRPr>
          </a:p>
        </p:txBody>
      </p:sp>
      <p:sp>
        <p:nvSpPr>
          <p:cNvPr id="723971" name="Rectangle 3"/>
          <p:cNvSpPr>
            <a:spLocks noGrp="1" noChangeArrowheads="1"/>
          </p:cNvSpPr>
          <p:nvPr>
            <p:ph type="body" sz="half" idx="1"/>
          </p:nvPr>
        </p:nvSpPr>
        <p:spPr>
          <a:xfrm>
            <a:off x="-457200" y="12954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21509"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1800"/>
          </a:p>
        </p:txBody>
      </p:sp>
      <p:sp>
        <p:nvSpPr>
          <p:cNvPr id="21510"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p:txBody>
      </p:sp>
      <p:sp>
        <p:nvSpPr>
          <p:cNvPr id="21511" name="Text Box 6"/>
          <p:cNvSpPr txBox="1">
            <a:spLocks noChangeArrowheads="1"/>
          </p:cNvSpPr>
          <p:nvPr/>
        </p:nvSpPr>
        <p:spPr bwMode="auto">
          <a:xfrm>
            <a:off x="152400" y="1295400"/>
            <a:ext cx="8991600"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a:p>
            <a:pPr eaLnBrk="1" hangingPunct="1">
              <a:spcBef>
                <a:spcPct val="50000"/>
              </a:spcBef>
              <a:buFontTx/>
              <a:buNone/>
            </a:pPr>
            <a:endParaRPr lang="en-US" sz="2000" i="1"/>
          </a:p>
          <a:p>
            <a:pPr eaLnBrk="1" hangingPunct="1">
              <a:spcBef>
                <a:spcPct val="50000"/>
              </a:spcBef>
              <a:buFontTx/>
              <a:buNone/>
            </a:pPr>
            <a:endParaRPr lang="en-US"/>
          </a:p>
          <a:p>
            <a:pPr eaLnBrk="1" hangingPunct="1">
              <a:spcBef>
                <a:spcPct val="50000"/>
              </a:spcBef>
              <a:buFontTx/>
              <a:buNone/>
            </a:pPr>
            <a:endParaRPr lang="en-US"/>
          </a:p>
        </p:txBody>
      </p:sp>
      <p:sp>
        <p:nvSpPr>
          <p:cNvPr id="21512" name="Text Box 7"/>
          <p:cNvSpPr txBox="1">
            <a:spLocks noChangeArrowheads="1"/>
          </p:cNvSpPr>
          <p:nvPr/>
        </p:nvSpPr>
        <p:spPr bwMode="auto">
          <a:xfrm>
            <a:off x="228600" y="990600"/>
            <a:ext cx="8610600"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r>
              <a:rPr lang="en-US" sz="2800"/>
              <a:t> </a:t>
            </a:r>
          </a:p>
        </p:txBody>
      </p:sp>
      <p:sp>
        <p:nvSpPr>
          <p:cNvPr id="21513" name="Text Box 8"/>
          <p:cNvSpPr txBox="1">
            <a:spLocks noChangeArrowheads="1"/>
          </p:cNvSpPr>
          <p:nvPr/>
        </p:nvSpPr>
        <p:spPr bwMode="auto">
          <a:xfrm>
            <a:off x="0" y="914400"/>
            <a:ext cx="8991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2800"/>
          </a:p>
        </p:txBody>
      </p:sp>
      <p:sp>
        <p:nvSpPr>
          <p:cNvPr id="21514" name="Text Box 11"/>
          <p:cNvSpPr txBox="1">
            <a:spLocks noChangeArrowheads="1"/>
          </p:cNvSpPr>
          <p:nvPr/>
        </p:nvSpPr>
        <p:spPr bwMode="auto">
          <a:xfrm>
            <a:off x="533400" y="838200"/>
            <a:ext cx="80772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sz="2400"/>
              <a:t>http://hadm.sph.sc.edu/courses/J716/demos/leastsquares/leastsquaresdemo.html</a:t>
            </a:r>
          </a:p>
        </p:txBody>
      </p:sp>
      <p:pic>
        <p:nvPicPr>
          <p:cNvPr id="21515" name="Picture 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1704975"/>
            <a:ext cx="5724525" cy="5153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1021313"/>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723971">
                                            <p:txEl>
                                              <p:pRg st="0" end="0"/>
                                            </p:txEl>
                                          </p:spTgt>
                                        </p:tgtEl>
                                        <p:attrNameLst>
                                          <p:attrName>style.visibility</p:attrName>
                                        </p:attrNameLst>
                                      </p:cBhvr>
                                      <p:to>
                                        <p:strVal val="visible"/>
                                      </p:to>
                                    </p:set>
                                    <p:anim calcmode="lin" valueType="num">
                                      <p:cBhvr additive="base">
                                        <p:cTn id="7" dur="500" fill="hold"/>
                                        <p:tgtEl>
                                          <p:spTgt spid="7239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2397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3971"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17450870-7255-40E3-AB0B-FB4F6A4A363B}" type="slidenum">
              <a:rPr lang="en-US" sz="1400"/>
              <a:pPr>
                <a:spcBef>
                  <a:spcPct val="0"/>
                </a:spcBef>
                <a:buFontTx/>
                <a:buNone/>
              </a:pPr>
              <a:t>25</a:t>
            </a:fld>
            <a:endParaRPr lang="en-US" sz="1400"/>
          </a:p>
        </p:txBody>
      </p:sp>
      <p:sp>
        <p:nvSpPr>
          <p:cNvPr id="23555" name="Rectangle 2"/>
          <p:cNvSpPr>
            <a:spLocks noGrp="1" noChangeArrowheads="1"/>
          </p:cNvSpPr>
          <p:nvPr>
            <p:ph type="title"/>
          </p:nvPr>
        </p:nvSpPr>
        <p:spPr>
          <a:xfrm>
            <a:off x="381000" y="0"/>
            <a:ext cx="8458200" cy="838200"/>
          </a:xfrm>
        </p:spPr>
        <p:txBody>
          <a:bodyPr/>
          <a:lstStyle/>
          <a:p>
            <a:r>
              <a:rPr lang="en-US">
                <a:latin typeface="Arial Unicode MS" panose="020B0604020202020204" pitchFamily="34" charset="-128"/>
              </a:rPr>
              <a:t>Least Squares Regression</a:t>
            </a:r>
            <a:endParaRPr lang="en-US">
              <a:latin typeface="Symbol" panose="05050102010706020507" pitchFamily="18" charset="2"/>
            </a:endParaRPr>
          </a:p>
        </p:txBody>
      </p:sp>
      <p:sp>
        <p:nvSpPr>
          <p:cNvPr id="723971" name="Rectangle 3"/>
          <p:cNvSpPr>
            <a:spLocks noGrp="1" noChangeArrowheads="1"/>
          </p:cNvSpPr>
          <p:nvPr>
            <p:ph type="body" sz="half" idx="1"/>
          </p:nvPr>
        </p:nvSpPr>
        <p:spPr>
          <a:xfrm>
            <a:off x="-457200" y="12954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23557"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1800"/>
          </a:p>
        </p:txBody>
      </p:sp>
      <p:sp>
        <p:nvSpPr>
          <p:cNvPr id="23558"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p:txBody>
      </p:sp>
      <p:sp>
        <p:nvSpPr>
          <p:cNvPr id="23559" name="Text Box 6"/>
          <p:cNvSpPr txBox="1">
            <a:spLocks noChangeArrowheads="1"/>
          </p:cNvSpPr>
          <p:nvPr/>
        </p:nvSpPr>
        <p:spPr bwMode="auto">
          <a:xfrm>
            <a:off x="152400" y="1295400"/>
            <a:ext cx="8991600"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a:p>
            <a:pPr eaLnBrk="1" hangingPunct="1">
              <a:spcBef>
                <a:spcPct val="50000"/>
              </a:spcBef>
              <a:buFontTx/>
              <a:buNone/>
            </a:pPr>
            <a:endParaRPr lang="en-US" sz="2000" i="1"/>
          </a:p>
          <a:p>
            <a:pPr eaLnBrk="1" hangingPunct="1">
              <a:spcBef>
                <a:spcPct val="50000"/>
              </a:spcBef>
              <a:buFontTx/>
              <a:buNone/>
            </a:pPr>
            <a:endParaRPr lang="en-US"/>
          </a:p>
          <a:p>
            <a:pPr eaLnBrk="1" hangingPunct="1">
              <a:spcBef>
                <a:spcPct val="50000"/>
              </a:spcBef>
              <a:buFontTx/>
              <a:buNone/>
            </a:pPr>
            <a:endParaRPr lang="en-US"/>
          </a:p>
        </p:txBody>
      </p:sp>
      <p:sp>
        <p:nvSpPr>
          <p:cNvPr id="23560" name="Text Box 7"/>
          <p:cNvSpPr txBox="1">
            <a:spLocks noChangeArrowheads="1"/>
          </p:cNvSpPr>
          <p:nvPr/>
        </p:nvSpPr>
        <p:spPr bwMode="auto">
          <a:xfrm>
            <a:off x="228600" y="990600"/>
            <a:ext cx="8610600"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r>
              <a:rPr lang="en-US" sz="2800"/>
              <a:t> </a:t>
            </a:r>
          </a:p>
        </p:txBody>
      </p:sp>
      <p:sp>
        <p:nvSpPr>
          <p:cNvPr id="23561" name="Text Box 8"/>
          <p:cNvSpPr txBox="1">
            <a:spLocks noChangeArrowheads="1"/>
          </p:cNvSpPr>
          <p:nvPr/>
        </p:nvSpPr>
        <p:spPr bwMode="auto">
          <a:xfrm>
            <a:off x="0" y="914400"/>
            <a:ext cx="8991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2800"/>
          </a:p>
        </p:txBody>
      </p:sp>
      <p:sp>
        <p:nvSpPr>
          <p:cNvPr id="23562" name="Text Box 11"/>
          <p:cNvSpPr txBox="1">
            <a:spLocks noChangeArrowheads="1"/>
          </p:cNvSpPr>
          <p:nvPr/>
        </p:nvSpPr>
        <p:spPr bwMode="auto">
          <a:xfrm>
            <a:off x="533400" y="838200"/>
            <a:ext cx="80772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sz="2400"/>
              <a:t>http://hadm.sph.sc.edu/courses/J716/demos/leastsquares/leastsquaresdemo.html</a:t>
            </a:r>
          </a:p>
        </p:txBody>
      </p:sp>
      <p:pic>
        <p:nvPicPr>
          <p:cNvPr id="2356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1752600"/>
            <a:ext cx="5686425" cy="489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96688717"/>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723971">
                                            <p:txEl>
                                              <p:pRg st="0" end="0"/>
                                            </p:txEl>
                                          </p:spTgt>
                                        </p:tgtEl>
                                        <p:attrNameLst>
                                          <p:attrName>style.visibility</p:attrName>
                                        </p:attrNameLst>
                                      </p:cBhvr>
                                      <p:to>
                                        <p:strVal val="visible"/>
                                      </p:to>
                                    </p:set>
                                    <p:anim calcmode="lin" valueType="num">
                                      <p:cBhvr additive="base">
                                        <p:cTn id="7" dur="500" fill="hold"/>
                                        <p:tgtEl>
                                          <p:spTgt spid="7239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2397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3971"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4BEC495D-B97D-4DD3-B159-E718EA2AEA09}" type="slidenum">
              <a:rPr lang="en-US" sz="1400"/>
              <a:pPr>
                <a:spcBef>
                  <a:spcPct val="0"/>
                </a:spcBef>
                <a:buFontTx/>
                <a:buNone/>
              </a:pPr>
              <a:t>26</a:t>
            </a:fld>
            <a:endParaRPr lang="en-US" sz="1400"/>
          </a:p>
        </p:txBody>
      </p:sp>
      <p:sp>
        <p:nvSpPr>
          <p:cNvPr id="25603" name="Rectangle 2"/>
          <p:cNvSpPr>
            <a:spLocks noGrp="1" noChangeArrowheads="1"/>
          </p:cNvSpPr>
          <p:nvPr>
            <p:ph type="title"/>
          </p:nvPr>
        </p:nvSpPr>
        <p:spPr>
          <a:xfrm>
            <a:off x="381000" y="0"/>
            <a:ext cx="8458200" cy="838200"/>
          </a:xfrm>
        </p:spPr>
        <p:txBody>
          <a:bodyPr/>
          <a:lstStyle/>
          <a:p>
            <a:r>
              <a:rPr lang="en-US">
                <a:latin typeface="Arial Unicode MS" panose="020B0604020202020204" pitchFamily="34" charset="-128"/>
              </a:rPr>
              <a:t>Least Squares Regression</a:t>
            </a:r>
            <a:endParaRPr lang="en-US">
              <a:latin typeface="Symbol" panose="05050102010706020507" pitchFamily="18" charset="2"/>
            </a:endParaRPr>
          </a:p>
        </p:txBody>
      </p:sp>
      <p:sp>
        <p:nvSpPr>
          <p:cNvPr id="723971" name="Rectangle 3"/>
          <p:cNvSpPr>
            <a:spLocks noGrp="1" noChangeArrowheads="1"/>
          </p:cNvSpPr>
          <p:nvPr>
            <p:ph type="body" sz="half" idx="1"/>
          </p:nvPr>
        </p:nvSpPr>
        <p:spPr>
          <a:xfrm>
            <a:off x="-457200" y="12954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25605"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1800"/>
          </a:p>
        </p:txBody>
      </p:sp>
      <p:sp>
        <p:nvSpPr>
          <p:cNvPr id="25606"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p:txBody>
      </p:sp>
      <p:sp>
        <p:nvSpPr>
          <p:cNvPr id="25607" name="Text Box 6"/>
          <p:cNvSpPr txBox="1">
            <a:spLocks noChangeArrowheads="1"/>
          </p:cNvSpPr>
          <p:nvPr/>
        </p:nvSpPr>
        <p:spPr bwMode="auto">
          <a:xfrm>
            <a:off x="152400" y="1295400"/>
            <a:ext cx="8991600"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a:p>
            <a:pPr eaLnBrk="1" hangingPunct="1">
              <a:spcBef>
                <a:spcPct val="50000"/>
              </a:spcBef>
              <a:buFontTx/>
              <a:buNone/>
            </a:pPr>
            <a:endParaRPr lang="en-US" sz="2000" i="1"/>
          </a:p>
          <a:p>
            <a:pPr eaLnBrk="1" hangingPunct="1">
              <a:spcBef>
                <a:spcPct val="50000"/>
              </a:spcBef>
              <a:buFontTx/>
              <a:buNone/>
            </a:pPr>
            <a:endParaRPr lang="en-US"/>
          </a:p>
          <a:p>
            <a:pPr eaLnBrk="1" hangingPunct="1">
              <a:spcBef>
                <a:spcPct val="50000"/>
              </a:spcBef>
              <a:buFontTx/>
              <a:buNone/>
            </a:pPr>
            <a:endParaRPr lang="en-US"/>
          </a:p>
        </p:txBody>
      </p:sp>
      <p:sp>
        <p:nvSpPr>
          <p:cNvPr id="25608" name="Text Box 7"/>
          <p:cNvSpPr txBox="1">
            <a:spLocks noChangeArrowheads="1"/>
          </p:cNvSpPr>
          <p:nvPr/>
        </p:nvSpPr>
        <p:spPr bwMode="auto">
          <a:xfrm>
            <a:off x="228600" y="990600"/>
            <a:ext cx="8610600"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r>
              <a:rPr lang="en-US" sz="2800"/>
              <a:t> </a:t>
            </a:r>
          </a:p>
        </p:txBody>
      </p:sp>
      <p:sp>
        <p:nvSpPr>
          <p:cNvPr id="25609" name="Text Box 8"/>
          <p:cNvSpPr txBox="1">
            <a:spLocks noChangeArrowheads="1"/>
          </p:cNvSpPr>
          <p:nvPr/>
        </p:nvSpPr>
        <p:spPr bwMode="auto">
          <a:xfrm>
            <a:off x="0" y="914400"/>
            <a:ext cx="8991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2800"/>
          </a:p>
        </p:txBody>
      </p:sp>
      <p:sp>
        <p:nvSpPr>
          <p:cNvPr id="25610" name="Text Box 11"/>
          <p:cNvSpPr txBox="1">
            <a:spLocks noChangeArrowheads="1"/>
          </p:cNvSpPr>
          <p:nvPr/>
        </p:nvSpPr>
        <p:spPr bwMode="auto">
          <a:xfrm>
            <a:off x="533400" y="838200"/>
            <a:ext cx="80772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sz="2400" dirty="0">
                <a:hlinkClick r:id="rId3"/>
              </a:rPr>
              <a:t>http://sambaker.com/courses/J716/demos/LeastSquares/LeastSquaresDemo.html</a:t>
            </a:r>
            <a:endParaRPr lang="en-US" sz="2400" dirty="0"/>
          </a:p>
        </p:txBody>
      </p:sp>
      <p:pic>
        <p:nvPicPr>
          <p:cNvPr id="2561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1771650"/>
            <a:ext cx="5686425" cy="508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42785720"/>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723971">
                                            <p:txEl>
                                              <p:pRg st="0" end="0"/>
                                            </p:txEl>
                                          </p:spTgt>
                                        </p:tgtEl>
                                        <p:attrNameLst>
                                          <p:attrName>style.visibility</p:attrName>
                                        </p:attrNameLst>
                                      </p:cBhvr>
                                      <p:to>
                                        <p:strVal val="visible"/>
                                      </p:to>
                                    </p:set>
                                    <p:anim calcmode="lin" valueType="num">
                                      <p:cBhvr additive="base">
                                        <p:cTn id="7" dur="500" fill="hold"/>
                                        <p:tgtEl>
                                          <p:spTgt spid="7239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2397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3971"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4967E0E8-9924-46D0-B09F-81DF7B08D213}" type="slidenum">
              <a:rPr lang="en-US" sz="1400"/>
              <a:pPr>
                <a:spcBef>
                  <a:spcPct val="0"/>
                </a:spcBef>
                <a:buFontTx/>
                <a:buNone/>
              </a:pPr>
              <a:t>27</a:t>
            </a:fld>
            <a:endParaRPr lang="en-US" sz="1400"/>
          </a:p>
        </p:txBody>
      </p:sp>
      <p:sp>
        <p:nvSpPr>
          <p:cNvPr id="27651" name="Rectangle 2"/>
          <p:cNvSpPr>
            <a:spLocks noGrp="1" noChangeArrowheads="1"/>
          </p:cNvSpPr>
          <p:nvPr>
            <p:ph type="title"/>
          </p:nvPr>
        </p:nvSpPr>
        <p:spPr>
          <a:xfrm>
            <a:off x="381000" y="0"/>
            <a:ext cx="8458200" cy="838200"/>
          </a:xfrm>
        </p:spPr>
        <p:txBody>
          <a:bodyPr/>
          <a:lstStyle/>
          <a:p>
            <a:r>
              <a:rPr lang="en-US">
                <a:latin typeface="Arial Unicode MS" panose="020B0604020202020204" pitchFamily="34" charset="-128"/>
              </a:rPr>
              <a:t>Least Squares Regression</a:t>
            </a:r>
            <a:endParaRPr lang="en-US">
              <a:latin typeface="Symbol" panose="05050102010706020507" pitchFamily="18" charset="2"/>
            </a:endParaRPr>
          </a:p>
        </p:txBody>
      </p:sp>
      <p:sp>
        <p:nvSpPr>
          <p:cNvPr id="700419" name="Rectangle 3"/>
          <p:cNvSpPr>
            <a:spLocks noGrp="1" noChangeArrowheads="1"/>
          </p:cNvSpPr>
          <p:nvPr>
            <p:ph type="body" sz="half" idx="1"/>
          </p:nvPr>
        </p:nvSpPr>
        <p:spPr>
          <a:xfrm>
            <a:off x="-457200" y="12954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27653"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1800"/>
          </a:p>
        </p:txBody>
      </p:sp>
      <p:sp>
        <p:nvSpPr>
          <p:cNvPr id="27654"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p:txBody>
      </p:sp>
      <p:sp>
        <p:nvSpPr>
          <p:cNvPr id="27655" name="Text Box 6"/>
          <p:cNvSpPr txBox="1">
            <a:spLocks noChangeArrowheads="1"/>
          </p:cNvSpPr>
          <p:nvPr/>
        </p:nvSpPr>
        <p:spPr bwMode="auto">
          <a:xfrm>
            <a:off x="152400" y="1295400"/>
            <a:ext cx="8991600"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a:p>
            <a:pPr eaLnBrk="1" hangingPunct="1">
              <a:spcBef>
                <a:spcPct val="50000"/>
              </a:spcBef>
              <a:buFontTx/>
              <a:buNone/>
            </a:pPr>
            <a:endParaRPr lang="en-US" sz="2000" i="1"/>
          </a:p>
          <a:p>
            <a:pPr eaLnBrk="1" hangingPunct="1">
              <a:spcBef>
                <a:spcPct val="50000"/>
              </a:spcBef>
              <a:buFontTx/>
              <a:buNone/>
            </a:pPr>
            <a:endParaRPr lang="en-US"/>
          </a:p>
          <a:p>
            <a:pPr eaLnBrk="1" hangingPunct="1">
              <a:spcBef>
                <a:spcPct val="50000"/>
              </a:spcBef>
              <a:buFontTx/>
              <a:buNone/>
            </a:pPr>
            <a:endParaRPr lang="en-US"/>
          </a:p>
        </p:txBody>
      </p:sp>
      <p:sp>
        <p:nvSpPr>
          <p:cNvPr id="27656" name="Text Box 7"/>
          <p:cNvSpPr txBox="1">
            <a:spLocks noChangeArrowheads="1"/>
          </p:cNvSpPr>
          <p:nvPr/>
        </p:nvSpPr>
        <p:spPr bwMode="auto">
          <a:xfrm>
            <a:off x="228600" y="990600"/>
            <a:ext cx="8610600"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r>
              <a:rPr lang="en-US" sz="2800"/>
              <a:t> </a:t>
            </a:r>
          </a:p>
        </p:txBody>
      </p:sp>
      <p:sp>
        <p:nvSpPr>
          <p:cNvPr id="27657" name="Text Box 8"/>
          <p:cNvSpPr txBox="1">
            <a:spLocks noChangeArrowheads="1"/>
          </p:cNvSpPr>
          <p:nvPr/>
        </p:nvSpPr>
        <p:spPr bwMode="auto">
          <a:xfrm>
            <a:off x="0" y="914400"/>
            <a:ext cx="8991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2800"/>
          </a:p>
        </p:txBody>
      </p:sp>
    </p:spTree>
    <p:extLst>
      <p:ext uri="{BB962C8B-B14F-4D97-AF65-F5344CB8AC3E}">
        <p14:creationId xmlns:p14="http://schemas.microsoft.com/office/powerpoint/2010/main" val="475955859"/>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700419">
                                            <p:txEl>
                                              <p:pRg st="0" end="0"/>
                                            </p:txEl>
                                          </p:spTgt>
                                        </p:tgtEl>
                                        <p:attrNameLst>
                                          <p:attrName>style.visibility</p:attrName>
                                        </p:attrNameLst>
                                      </p:cBhvr>
                                      <p:to>
                                        <p:strVal val="visible"/>
                                      </p:to>
                                    </p:set>
                                    <p:anim calcmode="lin" valueType="num">
                                      <p:cBhvr additive="base">
                                        <p:cTn id="7" dur="500" fill="hold"/>
                                        <p:tgtEl>
                                          <p:spTgt spid="7004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0041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0419"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4967E0E8-9924-46D0-B09F-81DF7B08D213}" type="slidenum">
              <a:rPr lang="en-US" sz="1400"/>
              <a:pPr>
                <a:spcBef>
                  <a:spcPct val="0"/>
                </a:spcBef>
                <a:buFontTx/>
                <a:buNone/>
              </a:pPr>
              <a:t>28</a:t>
            </a:fld>
            <a:endParaRPr lang="en-US" sz="1400"/>
          </a:p>
        </p:txBody>
      </p:sp>
      <p:sp>
        <p:nvSpPr>
          <p:cNvPr id="27651" name="Rectangle 2"/>
          <p:cNvSpPr>
            <a:spLocks noGrp="1" noChangeArrowheads="1"/>
          </p:cNvSpPr>
          <p:nvPr>
            <p:ph type="title"/>
          </p:nvPr>
        </p:nvSpPr>
        <p:spPr>
          <a:xfrm>
            <a:off x="381000" y="0"/>
            <a:ext cx="8458200" cy="838200"/>
          </a:xfrm>
        </p:spPr>
        <p:txBody>
          <a:bodyPr/>
          <a:lstStyle/>
          <a:p>
            <a:r>
              <a:rPr lang="en-US">
                <a:latin typeface="Arial Unicode MS" panose="020B0604020202020204" pitchFamily="34" charset="-128"/>
              </a:rPr>
              <a:t>Least Squares Regression</a:t>
            </a:r>
            <a:endParaRPr lang="en-US">
              <a:latin typeface="Symbol" panose="05050102010706020507" pitchFamily="18" charset="2"/>
            </a:endParaRPr>
          </a:p>
        </p:txBody>
      </p:sp>
      <p:sp>
        <p:nvSpPr>
          <p:cNvPr id="700419" name="Rectangle 3"/>
          <p:cNvSpPr>
            <a:spLocks noGrp="1" noChangeArrowheads="1"/>
          </p:cNvSpPr>
          <p:nvPr>
            <p:ph type="body" sz="half" idx="1"/>
          </p:nvPr>
        </p:nvSpPr>
        <p:spPr>
          <a:xfrm>
            <a:off x="-457200" y="12954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27653"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1800"/>
          </a:p>
        </p:txBody>
      </p:sp>
      <p:sp>
        <p:nvSpPr>
          <p:cNvPr id="27654"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p:txBody>
      </p:sp>
      <p:sp>
        <p:nvSpPr>
          <p:cNvPr id="27655" name="Text Box 6"/>
          <p:cNvSpPr txBox="1">
            <a:spLocks noChangeArrowheads="1"/>
          </p:cNvSpPr>
          <p:nvPr/>
        </p:nvSpPr>
        <p:spPr bwMode="auto">
          <a:xfrm>
            <a:off x="152400" y="1295400"/>
            <a:ext cx="8991600"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a:p>
            <a:pPr eaLnBrk="1" hangingPunct="1">
              <a:spcBef>
                <a:spcPct val="50000"/>
              </a:spcBef>
              <a:buFontTx/>
              <a:buNone/>
            </a:pPr>
            <a:endParaRPr lang="en-US" sz="2000" i="1"/>
          </a:p>
          <a:p>
            <a:pPr eaLnBrk="1" hangingPunct="1">
              <a:spcBef>
                <a:spcPct val="50000"/>
              </a:spcBef>
              <a:buFontTx/>
              <a:buNone/>
            </a:pPr>
            <a:endParaRPr lang="en-US"/>
          </a:p>
          <a:p>
            <a:pPr eaLnBrk="1" hangingPunct="1">
              <a:spcBef>
                <a:spcPct val="50000"/>
              </a:spcBef>
              <a:buFontTx/>
              <a:buNone/>
            </a:pPr>
            <a:endParaRPr lang="en-US"/>
          </a:p>
        </p:txBody>
      </p:sp>
      <p:sp>
        <p:nvSpPr>
          <p:cNvPr id="27656" name="Text Box 7"/>
          <p:cNvSpPr txBox="1">
            <a:spLocks noChangeArrowheads="1"/>
          </p:cNvSpPr>
          <p:nvPr/>
        </p:nvSpPr>
        <p:spPr bwMode="auto">
          <a:xfrm>
            <a:off x="228600" y="990600"/>
            <a:ext cx="8610600"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r>
              <a:rPr lang="en-US" sz="2800"/>
              <a:t> </a:t>
            </a:r>
          </a:p>
        </p:txBody>
      </p:sp>
      <p:sp>
        <p:nvSpPr>
          <p:cNvPr id="27657" name="Text Box 8"/>
          <p:cNvSpPr txBox="1">
            <a:spLocks noChangeArrowheads="1"/>
          </p:cNvSpPr>
          <p:nvPr/>
        </p:nvSpPr>
        <p:spPr bwMode="auto">
          <a:xfrm>
            <a:off x="0" y="914400"/>
            <a:ext cx="8991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2800"/>
          </a:p>
        </p:txBody>
      </p:sp>
    </p:spTree>
    <p:extLst>
      <p:ext uri="{BB962C8B-B14F-4D97-AF65-F5344CB8AC3E}">
        <p14:creationId xmlns:p14="http://schemas.microsoft.com/office/powerpoint/2010/main" val="2606073031"/>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700419">
                                            <p:txEl>
                                              <p:pRg st="0" end="0"/>
                                            </p:txEl>
                                          </p:spTgt>
                                        </p:tgtEl>
                                        <p:attrNameLst>
                                          <p:attrName>style.visibility</p:attrName>
                                        </p:attrNameLst>
                                      </p:cBhvr>
                                      <p:to>
                                        <p:strVal val="visible"/>
                                      </p:to>
                                    </p:set>
                                    <p:anim calcmode="lin" valueType="num">
                                      <p:cBhvr additive="base">
                                        <p:cTn id="7" dur="500" fill="hold"/>
                                        <p:tgtEl>
                                          <p:spTgt spid="7004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0041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0419"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A75295AC-9FA2-411C-BC1C-656A8C70537A}" type="slidenum">
              <a:rPr lang="en-US" sz="1400"/>
              <a:pPr>
                <a:spcBef>
                  <a:spcPct val="0"/>
                </a:spcBef>
                <a:buFontTx/>
                <a:buNone/>
              </a:pPr>
              <a:t>29</a:t>
            </a:fld>
            <a:endParaRPr lang="en-US" sz="1400"/>
          </a:p>
        </p:txBody>
      </p:sp>
      <p:sp>
        <p:nvSpPr>
          <p:cNvPr id="29699" name="Rectangle 2"/>
          <p:cNvSpPr>
            <a:spLocks noGrp="1" noChangeArrowheads="1"/>
          </p:cNvSpPr>
          <p:nvPr>
            <p:ph type="title"/>
          </p:nvPr>
        </p:nvSpPr>
        <p:spPr>
          <a:xfrm>
            <a:off x="381000" y="0"/>
            <a:ext cx="8458200" cy="838200"/>
          </a:xfrm>
        </p:spPr>
        <p:txBody>
          <a:bodyPr/>
          <a:lstStyle/>
          <a:p>
            <a:r>
              <a:rPr lang="en-US">
                <a:latin typeface="Arial Unicode MS" panose="020B0604020202020204" pitchFamily="34" charset="-128"/>
              </a:rPr>
              <a:t>Regression</a:t>
            </a:r>
            <a:endParaRPr lang="en-US">
              <a:latin typeface="Symbol" panose="05050102010706020507" pitchFamily="18" charset="2"/>
            </a:endParaRPr>
          </a:p>
        </p:txBody>
      </p:sp>
      <p:sp>
        <p:nvSpPr>
          <p:cNvPr id="29700" name="Rectangle 3"/>
          <p:cNvSpPr>
            <a:spLocks noGrp="1" noChangeArrowheads="1"/>
          </p:cNvSpPr>
          <p:nvPr>
            <p:ph type="body" sz="half" idx="1"/>
          </p:nvPr>
        </p:nvSpPr>
        <p:spPr>
          <a:xfrm>
            <a:off x="0" y="381000"/>
            <a:ext cx="9144000" cy="8382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29701"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1800"/>
          </a:p>
        </p:txBody>
      </p:sp>
      <p:sp>
        <p:nvSpPr>
          <p:cNvPr id="29702" name="Text Box 5"/>
          <p:cNvSpPr txBox="1">
            <a:spLocks noChangeArrowheads="1"/>
          </p:cNvSpPr>
          <p:nvPr/>
        </p:nvSpPr>
        <p:spPr bwMode="auto">
          <a:xfrm>
            <a:off x="381000" y="20574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p:txBody>
      </p:sp>
      <p:sp>
        <p:nvSpPr>
          <p:cNvPr id="29703" name="Text Box 6"/>
          <p:cNvSpPr txBox="1">
            <a:spLocks noChangeArrowheads="1"/>
          </p:cNvSpPr>
          <p:nvPr/>
        </p:nvSpPr>
        <p:spPr bwMode="auto">
          <a:xfrm>
            <a:off x="152400" y="1295400"/>
            <a:ext cx="8991600"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a:p>
            <a:pPr eaLnBrk="1" hangingPunct="1">
              <a:spcBef>
                <a:spcPct val="50000"/>
              </a:spcBef>
              <a:buFontTx/>
              <a:buNone/>
            </a:pPr>
            <a:endParaRPr lang="en-US" sz="2000" i="1"/>
          </a:p>
          <a:p>
            <a:pPr eaLnBrk="1" hangingPunct="1">
              <a:spcBef>
                <a:spcPct val="50000"/>
              </a:spcBef>
              <a:buFontTx/>
              <a:buNone/>
            </a:pPr>
            <a:endParaRPr lang="en-US"/>
          </a:p>
          <a:p>
            <a:pPr eaLnBrk="1" hangingPunct="1">
              <a:spcBef>
                <a:spcPct val="50000"/>
              </a:spcBef>
              <a:buFontTx/>
              <a:buNone/>
            </a:pPr>
            <a:endParaRPr lang="en-US"/>
          </a:p>
        </p:txBody>
      </p:sp>
      <p:sp>
        <p:nvSpPr>
          <p:cNvPr id="29704" name="Text Box 7"/>
          <p:cNvSpPr txBox="1">
            <a:spLocks noChangeArrowheads="1"/>
          </p:cNvSpPr>
          <p:nvPr/>
        </p:nvSpPr>
        <p:spPr bwMode="auto">
          <a:xfrm>
            <a:off x="228600" y="990600"/>
            <a:ext cx="8610600"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r>
              <a:rPr lang="en-US" sz="2800"/>
              <a:t> </a:t>
            </a:r>
          </a:p>
        </p:txBody>
      </p:sp>
      <p:sp>
        <p:nvSpPr>
          <p:cNvPr id="29705" name="Text Box 8"/>
          <p:cNvSpPr txBox="1">
            <a:spLocks noChangeArrowheads="1"/>
          </p:cNvSpPr>
          <p:nvPr/>
        </p:nvSpPr>
        <p:spPr bwMode="auto">
          <a:xfrm>
            <a:off x="0" y="914400"/>
            <a:ext cx="8991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2800"/>
          </a:p>
        </p:txBody>
      </p:sp>
      <p:graphicFrame>
        <p:nvGraphicFramePr>
          <p:cNvPr id="29706" name="Object 2"/>
          <p:cNvGraphicFramePr>
            <a:graphicFrameLocks noGrp="1" noChangeAspect="1"/>
          </p:cNvGraphicFramePr>
          <p:nvPr>
            <p:ph sz="half" idx="2"/>
            <p:extLst>
              <p:ext uri="{D42A27DB-BD31-4B8C-83A1-F6EECF244321}">
                <p14:modId xmlns:p14="http://schemas.microsoft.com/office/powerpoint/2010/main" val="1309691938"/>
              </p:ext>
            </p:extLst>
          </p:nvPr>
        </p:nvGraphicFramePr>
        <p:xfrm>
          <a:off x="563563" y="1433513"/>
          <a:ext cx="4641850" cy="3532187"/>
        </p:xfrm>
        <a:graphic>
          <a:graphicData uri="http://schemas.openxmlformats.org/presentationml/2006/ole">
            <mc:AlternateContent xmlns:mc="http://schemas.openxmlformats.org/markup-compatibility/2006">
              <mc:Choice xmlns:v="urn:schemas-microsoft-com:vml" Requires="v">
                <p:oleObj spid="_x0000_s134151" name="Equation" r:id="rId4" imgW="1434960" imgH="1091880" progId="Equation.DSMT4">
                  <p:embed/>
                </p:oleObj>
              </mc:Choice>
              <mc:Fallback>
                <p:oleObj name="Equation" r:id="rId4" imgW="1434960" imgH="1091880" progId="Equation.DSMT4">
                  <p:embed/>
                  <p:pic>
                    <p:nvPicPr>
                      <p:cNvPr id="0" name=""/>
                      <p:cNvPicPr>
                        <a:picLocks noChangeAspect="1" noChangeArrowheads="1"/>
                      </p:cNvPicPr>
                      <p:nvPr/>
                    </p:nvPicPr>
                    <p:blipFill>
                      <a:blip r:embed="rId5"/>
                      <a:srcRect/>
                      <a:stretch>
                        <a:fillRect/>
                      </a:stretch>
                    </p:blipFill>
                    <p:spPr bwMode="auto">
                      <a:xfrm>
                        <a:off x="563563" y="1433513"/>
                        <a:ext cx="4641850" cy="35321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690437361"/>
      </p:ext>
    </p:extLst>
  </p:cSld>
  <p:clrMapOvr>
    <a:masterClrMapping/>
  </p:clrMapOvr>
  <p:transition>
    <p:zoom dir="in"/>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C42924F-7B71-4B21-A019-845F47AAE609}" type="slidenum">
              <a:rPr lang="en-US"/>
              <a:pPr eaLnBrk="1" hangingPunct="1"/>
              <a:t>3</a:t>
            </a:fld>
            <a:endParaRPr lang="en-US"/>
          </a:p>
        </p:txBody>
      </p:sp>
      <p:sp>
        <p:nvSpPr>
          <p:cNvPr id="22531" name="Rectangle 2"/>
          <p:cNvSpPr>
            <a:spLocks noGrp="1" noChangeArrowheads="1"/>
          </p:cNvSpPr>
          <p:nvPr>
            <p:ph type="title"/>
          </p:nvPr>
        </p:nvSpPr>
        <p:spPr>
          <a:xfrm>
            <a:off x="457200" y="0"/>
            <a:ext cx="8229600" cy="1143000"/>
          </a:xfrm>
        </p:spPr>
        <p:txBody>
          <a:bodyPr/>
          <a:lstStyle/>
          <a:p>
            <a:pPr eaLnBrk="1" hangingPunct="1"/>
            <a:r>
              <a:rPr lang="en-US" b="1" dirty="0"/>
              <a:t>ANOVA Example</a:t>
            </a:r>
          </a:p>
        </p:txBody>
      </p:sp>
      <p:sp>
        <p:nvSpPr>
          <p:cNvPr id="22532" name="Rectangle 3"/>
          <p:cNvSpPr>
            <a:spLocks noGrp="1" noChangeArrowheads="1"/>
          </p:cNvSpPr>
          <p:nvPr>
            <p:ph type="body" idx="1"/>
          </p:nvPr>
        </p:nvSpPr>
        <p:spPr>
          <a:xfrm>
            <a:off x="0" y="914400"/>
            <a:ext cx="9144000" cy="5638800"/>
          </a:xfrm>
          <a:noFill/>
        </p:spPr>
        <p:txBody>
          <a:bodyPr/>
          <a:lstStyle/>
          <a:p>
            <a:pPr marL="0" indent="0" eaLnBrk="1" hangingPunct="1">
              <a:buFontTx/>
              <a:buNone/>
            </a:pPr>
            <a:r>
              <a:rPr lang="en-US" sz="2800"/>
              <a:t>The following data is from a master’s thesis by B. Nichols in the Department of Animal Science at the University of Arizona in 1980.  It concerns how much bacteria grew on different steaks of approximately 75 grams each.  The steaks were either wrapped in commercial plastic wrap; vacuum packed; sealed in a mixture of 1% CO, 40% CO2, and 59% N; or sealed in 100% C02.  The steaks were randomly assigned to the different types of packaging.  After being stored at 4 degrees Celsius for nine days, the logarithm of the number of psychrotrophic bacteria per square centimeter was estimated for each sample.</a:t>
            </a:r>
          </a:p>
        </p:txBody>
      </p:sp>
    </p:spTree>
    <p:extLst>
      <p:ext uri="{BB962C8B-B14F-4D97-AF65-F5344CB8AC3E}">
        <p14:creationId xmlns:p14="http://schemas.microsoft.com/office/powerpoint/2010/main" val="3260007881"/>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66B4650F-CF59-48BB-BF9B-77BE7883AED1}" type="slidenum">
              <a:rPr lang="en-US" sz="1400"/>
              <a:pPr>
                <a:spcBef>
                  <a:spcPct val="0"/>
                </a:spcBef>
                <a:buFontTx/>
                <a:buNone/>
              </a:pPr>
              <a:t>30</a:t>
            </a:fld>
            <a:endParaRPr lang="en-US" sz="1400"/>
          </a:p>
        </p:txBody>
      </p:sp>
      <p:sp>
        <p:nvSpPr>
          <p:cNvPr id="31747" name="Rectangle 2"/>
          <p:cNvSpPr>
            <a:spLocks noGrp="1" noChangeArrowheads="1"/>
          </p:cNvSpPr>
          <p:nvPr>
            <p:ph type="title"/>
          </p:nvPr>
        </p:nvSpPr>
        <p:spPr>
          <a:xfrm>
            <a:off x="381000" y="0"/>
            <a:ext cx="8458200" cy="838200"/>
          </a:xfrm>
        </p:spPr>
        <p:txBody>
          <a:bodyPr/>
          <a:lstStyle/>
          <a:p>
            <a:r>
              <a:rPr lang="en-US">
                <a:latin typeface="Arial Unicode MS" panose="020B0604020202020204" pitchFamily="34" charset="-128"/>
              </a:rPr>
              <a:t>Least Squares</a:t>
            </a:r>
            <a:endParaRPr lang="en-US">
              <a:latin typeface="Symbol" panose="05050102010706020507" pitchFamily="18" charset="2"/>
            </a:endParaRPr>
          </a:p>
        </p:txBody>
      </p:sp>
      <p:sp>
        <p:nvSpPr>
          <p:cNvPr id="723971" name="Rectangle 3"/>
          <p:cNvSpPr>
            <a:spLocks noGrp="1" noChangeArrowheads="1"/>
          </p:cNvSpPr>
          <p:nvPr>
            <p:ph type="body" sz="half" idx="1"/>
          </p:nvPr>
        </p:nvSpPr>
        <p:spPr>
          <a:xfrm>
            <a:off x="-457200" y="1295400"/>
            <a:ext cx="8686800" cy="5105400"/>
          </a:xfrm>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sp>
        <p:nvSpPr>
          <p:cNvPr id="31749"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1800"/>
          </a:p>
        </p:txBody>
      </p:sp>
      <p:sp>
        <p:nvSpPr>
          <p:cNvPr id="31750" name="Text Box 5"/>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p:txBody>
      </p:sp>
      <p:sp>
        <p:nvSpPr>
          <p:cNvPr id="31751" name="Text Box 6"/>
          <p:cNvSpPr txBox="1">
            <a:spLocks noChangeArrowheads="1"/>
          </p:cNvSpPr>
          <p:nvPr/>
        </p:nvSpPr>
        <p:spPr bwMode="auto">
          <a:xfrm>
            <a:off x="152400" y="1295400"/>
            <a:ext cx="8991600"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a:p>
            <a:pPr eaLnBrk="1" hangingPunct="1">
              <a:spcBef>
                <a:spcPct val="50000"/>
              </a:spcBef>
              <a:buFontTx/>
              <a:buNone/>
            </a:pPr>
            <a:endParaRPr lang="en-US" sz="2000" i="1"/>
          </a:p>
          <a:p>
            <a:pPr eaLnBrk="1" hangingPunct="1">
              <a:spcBef>
                <a:spcPct val="50000"/>
              </a:spcBef>
              <a:buFontTx/>
              <a:buNone/>
            </a:pPr>
            <a:endParaRPr lang="en-US"/>
          </a:p>
          <a:p>
            <a:pPr eaLnBrk="1" hangingPunct="1">
              <a:spcBef>
                <a:spcPct val="50000"/>
              </a:spcBef>
              <a:buFontTx/>
              <a:buNone/>
            </a:pPr>
            <a:endParaRPr lang="en-US"/>
          </a:p>
        </p:txBody>
      </p:sp>
      <p:sp>
        <p:nvSpPr>
          <p:cNvPr id="31752" name="Text Box 7"/>
          <p:cNvSpPr txBox="1">
            <a:spLocks noChangeArrowheads="1"/>
          </p:cNvSpPr>
          <p:nvPr/>
        </p:nvSpPr>
        <p:spPr bwMode="auto">
          <a:xfrm>
            <a:off x="228600" y="990600"/>
            <a:ext cx="8610600"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r>
              <a:rPr lang="en-US" sz="2800"/>
              <a:t> </a:t>
            </a:r>
          </a:p>
        </p:txBody>
      </p:sp>
      <p:sp>
        <p:nvSpPr>
          <p:cNvPr id="31753" name="Text Box 8"/>
          <p:cNvSpPr txBox="1">
            <a:spLocks noChangeArrowheads="1"/>
          </p:cNvSpPr>
          <p:nvPr/>
        </p:nvSpPr>
        <p:spPr bwMode="auto">
          <a:xfrm>
            <a:off x="0" y="914400"/>
            <a:ext cx="8991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2800"/>
          </a:p>
        </p:txBody>
      </p:sp>
      <p:sp>
        <p:nvSpPr>
          <p:cNvPr id="31754" name="Text Box 11"/>
          <p:cNvSpPr txBox="1">
            <a:spLocks noChangeArrowheads="1"/>
          </p:cNvSpPr>
          <p:nvPr/>
        </p:nvSpPr>
        <p:spPr bwMode="auto">
          <a:xfrm>
            <a:off x="533400" y="838200"/>
            <a:ext cx="80772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US" sz="2400" dirty="0">
                <a:hlinkClick r:id="rId3"/>
              </a:rPr>
              <a:t>http://sambaker.com/courses/J716/demos/LeastSquares/LeastSquaresDemo.html</a:t>
            </a:r>
            <a:endParaRPr lang="en-US" sz="2400" dirty="0"/>
          </a:p>
        </p:txBody>
      </p:sp>
      <p:pic>
        <p:nvPicPr>
          <p:cNvPr id="3175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1809750"/>
            <a:ext cx="5667375" cy="504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58151751"/>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723971">
                                            <p:txEl>
                                              <p:pRg st="0" end="0"/>
                                            </p:txEl>
                                          </p:spTgt>
                                        </p:tgtEl>
                                        <p:attrNameLst>
                                          <p:attrName>style.visibility</p:attrName>
                                        </p:attrNameLst>
                                      </p:cBhvr>
                                      <p:to>
                                        <p:strVal val="visible"/>
                                      </p:to>
                                    </p:set>
                                    <p:anim calcmode="lin" valueType="num">
                                      <p:cBhvr additive="base">
                                        <p:cTn id="7" dur="500" fill="hold"/>
                                        <p:tgtEl>
                                          <p:spTgt spid="7239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2397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3971" grpId="0" build="p"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Slide Number Placeholder 6"/>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31C36F6A-D944-4446-BBAF-2211691540BC}" type="slidenum">
              <a:rPr lang="en-US" sz="1400"/>
              <a:pPr>
                <a:spcBef>
                  <a:spcPct val="0"/>
                </a:spcBef>
                <a:buFontTx/>
                <a:buNone/>
              </a:pPr>
              <a:t>31</a:t>
            </a:fld>
            <a:endParaRPr lang="en-US" sz="1400"/>
          </a:p>
        </p:txBody>
      </p:sp>
      <p:sp>
        <p:nvSpPr>
          <p:cNvPr id="33795" name="Rectangle 2"/>
          <p:cNvSpPr>
            <a:spLocks noGrp="1" noChangeArrowheads="1"/>
          </p:cNvSpPr>
          <p:nvPr>
            <p:ph type="title"/>
          </p:nvPr>
        </p:nvSpPr>
        <p:spPr>
          <a:xfrm>
            <a:off x="685800" y="0"/>
            <a:ext cx="7772400" cy="1143000"/>
          </a:xfrm>
        </p:spPr>
        <p:txBody>
          <a:bodyPr/>
          <a:lstStyle/>
          <a:p>
            <a:r>
              <a:rPr lang="en-US">
                <a:latin typeface="Arial Unicode MS" panose="020B0604020202020204" pitchFamily="34" charset="-128"/>
              </a:rPr>
              <a:t>Example 1</a:t>
            </a:r>
            <a:endParaRPr lang="en-US">
              <a:latin typeface="Symbol" panose="05050102010706020507" pitchFamily="18" charset="2"/>
            </a:endParaRPr>
          </a:p>
        </p:txBody>
      </p:sp>
      <p:sp>
        <p:nvSpPr>
          <p:cNvPr id="713731" name="Rectangle 3"/>
          <p:cNvSpPr>
            <a:spLocks noGrp="1" noChangeArrowheads="1"/>
          </p:cNvSpPr>
          <p:nvPr>
            <p:ph type="body" sz="half" idx="1"/>
          </p:nvPr>
        </p:nvSpPr>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graphicFrame>
        <p:nvGraphicFramePr>
          <p:cNvPr id="33797" name="Object 2"/>
          <p:cNvGraphicFramePr>
            <a:graphicFrameLocks noGrp="1" noChangeAspect="1"/>
          </p:cNvGraphicFramePr>
          <p:nvPr>
            <p:ph sz="quarter" idx="2"/>
          </p:nvPr>
        </p:nvGraphicFramePr>
        <p:xfrm>
          <a:off x="3643313" y="1900238"/>
          <a:ext cx="5381625" cy="3352800"/>
        </p:xfrm>
        <a:graphic>
          <a:graphicData uri="http://schemas.openxmlformats.org/presentationml/2006/ole">
            <mc:AlternateContent xmlns:mc="http://schemas.openxmlformats.org/markup-compatibility/2006">
              <mc:Choice xmlns:v="urn:schemas-microsoft-com:vml" Requires="v">
                <p:oleObj spid="_x0000_s135180" name="Picture" r:id="rId4" imgW="3533775" imgH="2200275" progId="Word.Picture.8">
                  <p:embed/>
                </p:oleObj>
              </mc:Choice>
              <mc:Fallback>
                <p:oleObj name="Picture" r:id="rId4" imgW="3533775" imgH="2200275" progId="Word.Picture.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43313" y="1900238"/>
                        <a:ext cx="5381625"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3798" name="Text Box 5"/>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1800"/>
          </a:p>
        </p:txBody>
      </p:sp>
      <p:sp>
        <p:nvSpPr>
          <p:cNvPr id="33799" name="Text Box 6"/>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p:txBody>
      </p:sp>
      <p:sp>
        <p:nvSpPr>
          <p:cNvPr id="33800" name="Text Box 7"/>
          <p:cNvSpPr txBox="1">
            <a:spLocks noChangeArrowheads="1"/>
          </p:cNvSpPr>
          <p:nvPr/>
        </p:nvSpPr>
        <p:spPr bwMode="auto">
          <a:xfrm>
            <a:off x="152400" y="1295400"/>
            <a:ext cx="8991600"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a:p>
            <a:pPr eaLnBrk="1" hangingPunct="1">
              <a:spcBef>
                <a:spcPct val="50000"/>
              </a:spcBef>
              <a:buFontTx/>
              <a:buNone/>
            </a:pPr>
            <a:endParaRPr lang="en-US" sz="2000" i="1"/>
          </a:p>
          <a:p>
            <a:pPr eaLnBrk="1" hangingPunct="1">
              <a:spcBef>
                <a:spcPct val="50000"/>
              </a:spcBef>
              <a:buFontTx/>
              <a:buNone/>
            </a:pPr>
            <a:endParaRPr lang="en-US"/>
          </a:p>
          <a:p>
            <a:pPr eaLnBrk="1" hangingPunct="1">
              <a:spcBef>
                <a:spcPct val="50000"/>
              </a:spcBef>
              <a:buFontTx/>
              <a:buNone/>
            </a:pPr>
            <a:endParaRPr lang="en-US"/>
          </a:p>
        </p:txBody>
      </p:sp>
      <p:sp>
        <p:nvSpPr>
          <p:cNvPr id="33801" name="Text Box 8"/>
          <p:cNvSpPr txBox="1">
            <a:spLocks noChangeArrowheads="1"/>
          </p:cNvSpPr>
          <p:nvPr/>
        </p:nvSpPr>
        <p:spPr bwMode="auto">
          <a:xfrm>
            <a:off x="228600" y="990600"/>
            <a:ext cx="8610600"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r>
              <a:rPr lang="en-US" sz="2800"/>
              <a:t> </a:t>
            </a:r>
          </a:p>
        </p:txBody>
      </p:sp>
      <p:sp>
        <p:nvSpPr>
          <p:cNvPr id="33802" name="Text Box 9"/>
          <p:cNvSpPr txBox="1">
            <a:spLocks noChangeArrowheads="1"/>
          </p:cNvSpPr>
          <p:nvPr/>
        </p:nvSpPr>
        <p:spPr bwMode="auto">
          <a:xfrm>
            <a:off x="438150" y="1030288"/>
            <a:ext cx="9144000"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2800"/>
              <a:t>x 	people</a:t>
            </a:r>
          </a:p>
          <a:p>
            <a:pPr eaLnBrk="1" hangingPunct="1">
              <a:spcBef>
                <a:spcPct val="0"/>
              </a:spcBef>
              <a:buFontTx/>
              <a:buNone/>
            </a:pPr>
            <a:r>
              <a:rPr lang="en-US" sz="2800"/>
              <a:t>140	55.5</a:t>
            </a:r>
          </a:p>
          <a:p>
            <a:pPr eaLnBrk="1" hangingPunct="1">
              <a:spcBef>
                <a:spcPct val="0"/>
              </a:spcBef>
              <a:buFontTx/>
              <a:buNone/>
            </a:pPr>
            <a:r>
              <a:rPr lang="en-US" sz="2800"/>
              <a:t>148	55.5</a:t>
            </a:r>
          </a:p>
          <a:p>
            <a:pPr eaLnBrk="1" hangingPunct="1">
              <a:spcBef>
                <a:spcPct val="0"/>
              </a:spcBef>
              <a:buFontTx/>
              <a:buNone/>
            </a:pPr>
            <a:r>
              <a:rPr lang="en-US" sz="2800"/>
              <a:t>175	64.9</a:t>
            </a:r>
          </a:p>
          <a:p>
            <a:pPr eaLnBrk="1" hangingPunct="1">
              <a:spcBef>
                <a:spcPct val="0"/>
              </a:spcBef>
              <a:buFontTx/>
              <a:buNone/>
            </a:pPr>
            <a:r>
              <a:rPr lang="en-US" sz="2800"/>
              <a:t>195	67.5</a:t>
            </a:r>
          </a:p>
          <a:p>
            <a:pPr eaLnBrk="1" hangingPunct="1">
              <a:spcBef>
                <a:spcPct val="0"/>
              </a:spcBef>
              <a:buFontTx/>
              <a:buNone/>
            </a:pPr>
            <a:r>
              <a:rPr lang="en-US" sz="2800"/>
              <a:t>245	69.0</a:t>
            </a:r>
          </a:p>
          <a:p>
            <a:pPr eaLnBrk="1" hangingPunct="1">
              <a:spcBef>
                <a:spcPct val="0"/>
              </a:spcBef>
              <a:buFontTx/>
              <a:buNone/>
            </a:pPr>
            <a:r>
              <a:rPr lang="en-US" sz="2800"/>
              <a:t>250	72.0</a:t>
            </a:r>
          </a:p>
          <a:p>
            <a:pPr eaLnBrk="1" hangingPunct="1">
              <a:spcBef>
                <a:spcPct val="0"/>
              </a:spcBef>
              <a:buFontTx/>
              <a:buNone/>
            </a:pPr>
            <a:r>
              <a:rPr lang="en-US" sz="2800"/>
              <a:t>250	75.5</a:t>
            </a:r>
          </a:p>
        </p:txBody>
      </p:sp>
      <p:graphicFrame>
        <p:nvGraphicFramePr>
          <p:cNvPr id="33803" name="Object 3"/>
          <p:cNvGraphicFramePr>
            <a:graphicFrameLocks noGrp="1" noChangeAspect="1"/>
          </p:cNvGraphicFramePr>
          <p:nvPr>
            <p:ph sz="quarter" idx="3"/>
          </p:nvPr>
        </p:nvGraphicFramePr>
        <p:xfrm>
          <a:off x="3552825" y="942975"/>
          <a:ext cx="5551488" cy="957263"/>
        </p:xfrm>
        <a:graphic>
          <a:graphicData uri="http://schemas.openxmlformats.org/presentationml/2006/ole">
            <mc:AlternateContent xmlns:mc="http://schemas.openxmlformats.org/markup-compatibility/2006">
              <mc:Choice xmlns:v="urn:schemas-microsoft-com:vml" Requires="v">
                <p:oleObj spid="_x0000_s135181" name="Picture" r:id="rId6" imgW="3200400" imgH="552450" progId="Word.Picture.8">
                  <p:embed/>
                </p:oleObj>
              </mc:Choice>
              <mc:Fallback>
                <p:oleObj name="Picture" r:id="rId6" imgW="3200400" imgH="552450" progId="Word.Picture.8">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52825" y="942975"/>
                        <a:ext cx="5551488" cy="95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3804" name="Text Box 11"/>
          <p:cNvSpPr txBox="1">
            <a:spLocks noChangeArrowheads="1"/>
          </p:cNvSpPr>
          <p:nvPr/>
        </p:nvSpPr>
        <p:spPr bwMode="auto">
          <a:xfrm>
            <a:off x="228600" y="4648200"/>
            <a:ext cx="84582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sz="2800"/>
          </a:p>
          <a:p>
            <a:pPr eaLnBrk="1" hangingPunct="1">
              <a:spcBef>
                <a:spcPct val="50000"/>
              </a:spcBef>
              <a:buFontTx/>
              <a:buNone/>
            </a:pPr>
            <a:r>
              <a:rPr lang="en-US" sz="2800"/>
              <a:t>At an X level of 100, what is the best prediction for the population?</a:t>
            </a:r>
          </a:p>
        </p:txBody>
      </p:sp>
    </p:spTree>
    <p:extLst>
      <p:ext uri="{BB962C8B-B14F-4D97-AF65-F5344CB8AC3E}">
        <p14:creationId xmlns:p14="http://schemas.microsoft.com/office/powerpoint/2010/main" val="2525693341"/>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713731">
                                            <p:txEl>
                                              <p:pRg st="0" end="0"/>
                                            </p:txEl>
                                          </p:spTgt>
                                        </p:tgtEl>
                                        <p:attrNameLst>
                                          <p:attrName>style.visibility</p:attrName>
                                        </p:attrNameLst>
                                      </p:cBhvr>
                                      <p:to>
                                        <p:strVal val="visible"/>
                                      </p:to>
                                    </p:set>
                                    <p:anim calcmode="lin" valueType="num">
                                      <p:cBhvr additive="base">
                                        <p:cTn id="7" dur="500" fill="hold"/>
                                        <p:tgtEl>
                                          <p:spTgt spid="71373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1373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3731"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Slide Number Placeholder 6"/>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fld id="{2500DD95-4235-41B1-8F83-D17EE723300B}" type="slidenum">
              <a:rPr lang="en-US" sz="1400"/>
              <a:pPr>
                <a:spcBef>
                  <a:spcPct val="0"/>
                </a:spcBef>
                <a:buFontTx/>
                <a:buNone/>
              </a:pPr>
              <a:t>32</a:t>
            </a:fld>
            <a:endParaRPr lang="en-US" sz="1400"/>
          </a:p>
        </p:txBody>
      </p:sp>
      <p:sp>
        <p:nvSpPr>
          <p:cNvPr id="35843" name="Rectangle 2"/>
          <p:cNvSpPr>
            <a:spLocks noGrp="1" noChangeArrowheads="1"/>
          </p:cNvSpPr>
          <p:nvPr>
            <p:ph type="title"/>
          </p:nvPr>
        </p:nvSpPr>
        <p:spPr>
          <a:xfrm>
            <a:off x="685800" y="0"/>
            <a:ext cx="7772400" cy="1143000"/>
          </a:xfrm>
        </p:spPr>
        <p:txBody>
          <a:bodyPr/>
          <a:lstStyle/>
          <a:p>
            <a:r>
              <a:rPr lang="en-US">
                <a:latin typeface="Arial Unicode MS" panose="020B0604020202020204" pitchFamily="34" charset="-128"/>
              </a:rPr>
              <a:t>Example 1 Continued</a:t>
            </a:r>
            <a:endParaRPr lang="en-US">
              <a:latin typeface="Symbol" panose="05050102010706020507" pitchFamily="18" charset="2"/>
            </a:endParaRPr>
          </a:p>
        </p:txBody>
      </p:sp>
      <p:sp>
        <p:nvSpPr>
          <p:cNvPr id="717827" name="Rectangle 3"/>
          <p:cNvSpPr>
            <a:spLocks noGrp="1" noChangeArrowheads="1"/>
          </p:cNvSpPr>
          <p:nvPr>
            <p:ph type="body" sz="half" idx="1"/>
          </p:nvPr>
        </p:nvSpPr>
        <p:spPr/>
        <p:txBody>
          <a:bodyPr/>
          <a:lstStyle/>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a:p>
            <a:pPr>
              <a:buFontTx/>
              <a:buNone/>
            </a:pPr>
            <a:endParaRPr lang="en-US">
              <a:latin typeface="Arial Unicode MS" panose="020B0604020202020204" pitchFamily="34" charset="-128"/>
            </a:endParaRPr>
          </a:p>
        </p:txBody>
      </p:sp>
      <p:graphicFrame>
        <p:nvGraphicFramePr>
          <p:cNvPr id="35845" name="Object 2"/>
          <p:cNvGraphicFramePr>
            <a:graphicFrameLocks noGrp="1" noChangeAspect="1"/>
          </p:cNvGraphicFramePr>
          <p:nvPr>
            <p:ph sz="quarter" idx="2"/>
          </p:nvPr>
        </p:nvGraphicFramePr>
        <p:xfrm>
          <a:off x="3413125" y="1905000"/>
          <a:ext cx="5665788" cy="3529013"/>
        </p:xfrm>
        <a:graphic>
          <a:graphicData uri="http://schemas.openxmlformats.org/presentationml/2006/ole">
            <mc:AlternateContent xmlns:mc="http://schemas.openxmlformats.org/markup-compatibility/2006">
              <mc:Choice xmlns:v="urn:schemas-microsoft-com:vml" Requires="v">
                <p:oleObj spid="_x0000_s136204" name="Picture" r:id="rId4" imgW="3533775" imgH="2200275" progId="Word.Picture.8">
                  <p:embed/>
                </p:oleObj>
              </mc:Choice>
              <mc:Fallback>
                <p:oleObj name="Picture" r:id="rId4" imgW="3533775" imgH="2200275" progId="Word.Picture.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13125" y="1905000"/>
                        <a:ext cx="5665788" cy="352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5846" name="Text Box 5"/>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1800"/>
          </a:p>
        </p:txBody>
      </p:sp>
      <p:sp>
        <p:nvSpPr>
          <p:cNvPr id="35847" name="Text Box 6"/>
          <p:cNvSpPr txBox="1">
            <a:spLocks noChangeArrowheads="1"/>
          </p:cNvSpPr>
          <p:nvPr/>
        </p:nvSpPr>
        <p:spPr bwMode="auto">
          <a:xfrm>
            <a:off x="381000" y="1447800"/>
            <a:ext cx="8382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p:txBody>
      </p:sp>
      <p:sp>
        <p:nvSpPr>
          <p:cNvPr id="35848" name="Text Box 7"/>
          <p:cNvSpPr txBox="1">
            <a:spLocks noChangeArrowheads="1"/>
          </p:cNvSpPr>
          <p:nvPr/>
        </p:nvSpPr>
        <p:spPr bwMode="auto">
          <a:xfrm>
            <a:off x="152400" y="1295400"/>
            <a:ext cx="8991600" cy="250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a:p>
          <a:p>
            <a:pPr eaLnBrk="1" hangingPunct="1">
              <a:spcBef>
                <a:spcPct val="50000"/>
              </a:spcBef>
              <a:buFontTx/>
              <a:buNone/>
            </a:pPr>
            <a:endParaRPr lang="en-US" sz="2000" i="1"/>
          </a:p>
          <a:p>
            <a:pPr eaLnBrk="1" hangingPunct="1">
              <a:spcBef>
                <a:spcPct val="50000"/>
              </a:spcBef>
              <a:buFontTx/>
              <a:buNone/>
            </a:pPr>
            <a:endParaRPr lang="en-US"/>
          </a:p>
          <a:p>
            <a:pPr eaLnBrk="1" hangingPunct="1">
              <a:spcBef>
                <a:spcPct val="50000"/>
              </a:spcBef>
              <a:buFontTx/>
              <a:buNone/>
            </a:pPr>
            <a:endParaRPr lang="en-US"/>
          </a:p>
        </p:txBody>
      </p:sp>
      <p:sp>
        <p:nvSpPr>
          <p:cNvPr id="35849" name="Text Box 8"/>
          <p:cNvSpPr txBox="1">
            <a:spLocks noChangeArrowheads="1"/>
          </p:cNvSpPr>
          <p:nvPr/>
        </p:nvSpPr>
        <p:spPr bwMode="auto">
          <a:xfrm>
            <a:off x="228600" y="990600"/>
            <a:ext cx="8610600" cy="308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r>
              <a:rPr lang="en-US" sz="2800"/>
              <a:t> </a:t>
            </a:r>
          </a:p>
        </p:txBody>
      </p:sp>
      <p:sp>
        <p:nvSpPr>
          <p:cNvPr id="35850" name="Text Box 9"/>
          <p:cNvSpPr txBox="1">
            <a:spLocks noChangeArrowheads="1"/>
          </p:cNvSpPr>
          <p:nvPr/>
        </p:nvSpPr>
        <p:spPr bwMode="auto">
          <a:xfrm>
            <a:off x="0" y="1066800"/>
            <a:ext cx="9144000"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US" sz="2800"/>
              <a:t>x 	people</a:t>
            </a:r>
          </a:p>
          <a:p>
            <a:pPr eaLnBrk="1" hangingPunct="1">
              <a:spcBef>
                <a:spcPct val="0"/>
              </a:spcBef>
              <a:buFontTx/>
              <a:buNone/>
            </a:pPr>
            <a:r>
              <a:rPr lang="en-US" sz="2800"/>
              <a:t>140	55.5</a:t>
            </a:r>
          </a:p>
          <a:p>
            <a:pPr eaLnBrk="1" hangingPunct="1">
              <a:spcBef>
                <a:spcPct val="0"/>
              </a:spcBef>
              <a:buFontTx/>
              <a:buNone/>
            </a:pPr>
            <a:r>
              <a:rPr lang="en-US" sz="2800"/>
              <a:t>148	55.5</a:t>
            </a:r>
          </a:p>
          <a:p>
            <a:pPr eaLnBrk="1" hangingPunct="1">
              <a:spcBef>
                <a:spcPct val="0"/>
              </a:spcBef>
              <a:buFontTx/>
              <a:buNone/>
            </a:pPr>
            <a:r>
              <a:rPr lang="en-US" sz="2800"/>
              <a:t>175	64.9</a:t>
            </a:r>
          </a:p>
          <a:p>
            <a:pPr eaLnBrk="1" hangingPunct="1">
              <a:spcBef>
                <a:spcPct val="0"/>
              </a:spcBef>
              <a:buFontTx/>
              <a:buNone/>
            </a:pPr>
            <a:r>
              <a:rPr lang="en-US" sz="2800"/>
              <a:t>195	67.5</a:t>
            </a:r>
          </a:p>
          <a:p>
            <a:pPr eaLnBrk="1" hangingPunct="1">
              <a:spcBef>
                <a:spcPct val="0"/>
              </a:spcBef>
              <a:buFontTx/>
              <a:buNone/>
            </a:pPr>
            <a:r>
              <a:rPr lang="en-US" sz="2800"/>
              <a:t>245	69.0</a:t>
            </a:r>
          </a:p>
          <a:p>
            <a:pPr eaLnBrk="1" hangingPunct="1">
              <a:spcBef>
                <a:spcPct val="0"/>
              </a:spcBef>
              <a:buFontTx/>
              <a:buNone/>
            </a:pPr>
            <a:r>
              <a:rPr lang="en-US" sz="2800"/>
              <a:t>250	72.0</a:t>
            </a:r>
          </a:p>
          <a:p>
            <a:pPr eaLnBrk="1" hangingPunct="1">
              <a:spcBef>
                <a:spcPct val="0"/>
              </a:spcBef>
              <a:buFontTx/>
              <a:buNone/>
            </a:pPr>
            <a:r>
              <a:rPr lang="en-US" sz="2800"/>
              <a:t>250	75.5</a:t>
            </a:r>
          </a:p>
        </p:txBody>
      </p:sp>
      <p:graphicFrame>
        <p:nvGraphicFramePr>
          <p:cNvPr id="35851" name="Object 3"/>
          <p:cNvGraphicFramePr>
            <a:graphicFrameLocks noGrp="1" noChangeAspect="1"/>
          </p:cNvGraphicFramePr>
          <p:nvPr>
            <p:ph sz="quarter" idx="3"/>
          </p:nvPr>
        </p:nvGraphicFramePr>
        <p:xfrm>
          <a:off x="3505200" y="915988"/>
          <a:ext cx="5746750" cy="992187"/>
        </p:xfrm>
        <a:graphic>
          <a:graphicData uri="http://schemas.openxmlformats.org/presentationml/2006/ole">
            <mc:AlternateContent xmlns:mc="http://schemas.openxmlformats.org/markup-compatibility/2006">
              <mc:Choice xmlns:v="urn:schemas-microsoft-com:vml" Requires="v">
                <p:oleObj spid="_x0000_s136205" name="Picture" r:id="rId6" imgW="3200400" imgH="552450" progId="Word.Picture.8">
                  <p:embed/>
                </p:oleObj>
              </mc:Choice>
              <mc:Fallback>
                <p:oleObj name="Picture" r:id="rId6" imgW="3200400" imgH="552450" progId="Word.Picture.8">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05200" y="915988"/>
                        <a:ext cx="5746750" cy="992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5852" name="Text Box 11"/>
          <p:cNvSpPr txBox="1">
            <a:spLocks noChangeArrowheads="1"/>
          </p:cNvSpPr>
          <p:nvPr/>
        </p:nvSpPr>
        <p:spPr bwMode="auto">
          <a:xfrm>
            <a:off x="620713" y="4654550"/>
            <a:ext cx="8458200" cy="181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endParaRPr lang="en-US" sz="2800"/>
          </a:p>
          <a:p>
            <a:pPr eaLnBrk="1" hangingPunct="1">
              <a:spcBef>
                <a:spcPct val="50000"/>
              </a:spcBef>
              <a:buFontTx/>
              <a:buNone/>
            </a:pPr>
            <a:endParaRPr lang="en-US" sz="2800"/>
          </a:p>
          <a:p>
            <a:pPr eaLnBrk="1" hangingPunct="1">
              <a:spcBef>
                <a:spcPct val="50000"/>
              </a:spcBef>
              <a:buFontTx/>
              <a:buNone/>
            </a:pPr>
            <a:r>
              <a:rPr lang="en-US" sz="2800"/>
              <a:t>Any reason not to trust this estimate?</a:t>
            </a:r>
          </a:p>
        </p:txBody>
      </p:sp>
    </p:spTree>
    <p:extLst>
      <p:ext uri="{BB962C8B-B14F-4D97-AF65-F5344CB8AC3E}">
        <p14:creationId xmlns:p14="http://schemas.microsoft.com/office/powerpoint/2010/main" val="1614666631"/>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717827">
                                            <p:txEl>
                                              <p:pRg st="0" end="0"/>
                                            </p:txEl>
                                          </p:spTgt>
                                        </p:tgtEl>
                                        <p:attrNameLst>
                                          <p:attrName>style.visibility</p:attrName>
                                        </p:attrNameLst>
                                      </p:cBhvr>
                                      <p:to>
                                        <p:strVal val="visible"/>
                                      </p:to>
                                    </p:set>
                                    <p:anim calcmode="lin" valueType="num">
                                      <p:cBhvr additive="base">
                                        <p:cTn id="7" dur="500" fill="hold"/>
                                        <p:tgtEl>
                                          <p:spTgt spid="7178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1782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827"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5"/>
          <p:cNvSpPr>
            <a:spLocks noGrp="1"/>
          </p:cNvSpPr>
          <p:nvPr>
            <p:ph type="sldNum" sz="quarter" idx="4294967295"/>
          </p:nvPr>
        </p:nvSpPr>
        <p:spPr>
          <a:xfrm>
            <a:off x="6553200" y="6245225"/>
            <a:ext cx="2133600" cy="4762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0DF53FF-B2C4-4EF0-92A7-394DEF8265DC}" type="slidenum">
              <a:rPr lang="en-US"/>
              <a:pPr eaLnBrk="1" hangingPunct="1"/>
              <a:t>4</a:t>
            </a:fld>
            <a:endParaRPr lang="en-US"/>
          </a:p>
        </p:txBody>
      </p:sp>
      <p:sp>
        <p:nvSpPr>
          <p:cNvPr id="1028" name="Rectangle 2"/>
          <p:cNvSpPr>
            <a:spLocks noGrp="1" noChangeArrowheads="1"/>
          </p:cNvSpPr>
          <p:nvPr>
            <p:ph type="title"/>
          </p:nvPr>
        </p:nvSpPr>
        <p:spPr>
          <a:xfrm>
            <a:off x="457200" y="0"/>
            <a:ext cx="8229600" cy="1143000"/>
          </a:xfrm>
        </p:spPr>
        <p:txBody>
          <a:bodyPr/>
          <a:lstStyle/>
          <a:p>
            <a:pPr eaLnBrk="1" hangingPunct="1"/>
            <a:r>
              <a:rPr lang="en-US" b="1"/>
              <a:t>Example</a:t>
            </a:r>
          </a:p>
        </p:txBody>
      </p:sp>
      <p:sp>
        <p:nvSpPr>
          <p:cNvPr id="1029" name="Rectangle 3"/>
          <p:cNvSpPr>
            <a:spLocks noGrp="1" noChangeArrowheads="1"/>
          </p:cNvSpPr>
          <p:nvPr>
            <p:ph type="body" idx="1"/>
          </p:nvPr>
        </p:nvSpPr>
        <p:spPr>
          <a:xfrm>
            <a:off x="381000" y="990600"/>
            <a:ext cx="8763000" cy="5638800"/>
          </a:xfrm>
          <a:noFill/>
        </p:spPr>
        <p:txBody>
          <a:bodyPr/>
          <a:lstStyle/>
          <a:p>
            <a:pPr marL="0" indent="0" eaLnBrk="1" hangingPunct="1">
              <a:buFontTx/>
              <a:buNone/>
            </a:pPr>
            <a:r>
              <a:rPr lang="en-US"/>
              <a:t>Commercial   	7.66 		6.98	 	7.80</a:t>
            </a:r>
          </a:p>
          <a:p>
            <a:pPr marL="0" indent="0" eaLnBrk="1" hangingPunct="1">
              <a:buFontTx/>
              <a:buNone/>
            </a:pPr>
            <a:r>
              <a:rPr lang="en-US"/>
              <a:t>Vacuum  		5.26 		5.44	 	5.88</a:t>
            </a:r>
          </a:p>
          <a:p>
            <a:pPr marL="0" indent="0" eaLnBrk="1" hangingPunct="1">
              <a:buFontTx/>
              <a:buNone/>
            </a:pPr>
            <a:r>
              <a:rPr lang="en-US"/>
              <a:t>Mixed	   	7.41		7.33 		7.04</a:t>
            </a:r>
          </a:p>
          <a:p>
            <a:pPr marL="0" indent="0" eaLnBrk="1" hangingPunct="1">
              <a:buFontTx/>
              <a:buNone/>
            </a:pPr>
            <a:r>
              <a:rPr lang="en-US"/>
              <a:t>CO2			3.51		2.91		3.66</a:t>
            </a:r>
          </a:p>
        </p:txBody>
      </p:sp>
      <p:sp>
        <p:nvSpPr>
          <p:cNvPr id="1030" name="Rectangle 5"/>
          <p:cNvSpPr>
            <a:spLocks noChangeArrowheads="1"/>
          </p:cNvSpPr>
          <p:nvPr/>
        </p:nvSpPr>
        <p:spPr bwMode="auto">
          <a:xfrm>
            <a:off x="0" y="25765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p>
        </p:txBody>
      </p:sp>
      <p:graphicFrame>
        <p:nvGraphicFramePr>
          <p:cNvPr id="1026" name="Object 4"/>
          <p:cNvGraphicFramePr>
            <a:graphicFrameLocks noChangeAspect="1"/>
          </p:cNvGraphicFramePr>
          <p:nvPr/>
        </p:nvGraphicFramePr>
        <p:xfrm>
          <a:off x="1371600" y="3479800"/>
          <a:ext cx="6172200" cy="3378200"/>
        </p:xfrm>
        <a:graphic>
          <a:graphicData uri="http://schemas.openxmlformats.org/presentationml/2006/ole">
            <mc:AlternateContent xmlns:mc="http://schemas.openxmlformats.org/markup-compatibility/2006">
              <mc:Choice xmlns:v="urn:schemas-microsoft-com:vml" Requires="v">
                <p:oleObj spid="_x0000_s128012" name="Picture" r:id="rId3" imgW="3116580" imgH="1706880" progId="Word.Picture.8">
                  <p:embed/>
                </p:oleObj>
              </mc:Choice>
              <mc:Fallback>
                <p:oleObj name="Picture" r:id="rId3" imgW="3116580" imgH="1706880" progId="Word.Picture.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3479800"/>
                        <a:ext cx="6172200" cy="337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21321116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5B42730-8A3D-465E-8601-736D0637535F}" type="slidenum">
              <a:rPr lang="en-US"/>
              <a:pPr eaLnBrk="1" hangingPunct="1"/>
              <a:t>5</a:t>
            </a:fld>
            <a:endParaRPr lang="en-US"/>
          </a:p>
        </p:txBody>
      </p:sp>
      <p:sp>
        <p:nvSpPr>
          <p:cNvPr id="14339" name="Rectangle 2"/>
          <p:cNvSpPr>
            <a:spLocks noGrp="1" noChangeArrowheads="1"/>
          </p:cNvSpPr>
          <p:nvPr>
            <p:ph type="title"/>
          </p:nvPr>
        </p:nvSpPr>
        <p:spPr>
          <a:xfrm>
            <a:off x="0" y="0"/>
            <a:ext cx="8991600" cy="1143000"/>
          </a:xfrm>
        </p:spPr>
        <p:txBody>
          <a:bodyPr/>
          <a:lstStyle/>
          <a:p>
            <a:pPr eaLnBrk="1" hangingPunct="1"/>
            <a:r>
              <a:rPr lang="en-US" b="1" dirty="0">
                <a:latin typeface="Arial Unicode MS" panose="020B0604020202020204" pitchFamily="34" charset="-128"/>
              </a:rPr>
              <a:t>Why Did They Take the Logarithm?</a:t>
            </a:r>
          </a:p>
        </p:txBody>
      </p:sp>
      <p:sp>
        <p:nvSpPr>
          <p:cNvPr id="254979" name="Rectangle 3"/>
          <p:cNvSpPr>
            <a:spLocks noGrp="1" noChangeArrowheads="1"/>
          </p:cNvSpPr>
          <p:nvPr>
            <p:ph type="body" sz="half" idx="1"/>
          </p:nvPr>
        </p:nvSpPr>
        <p:spPr>
          <a:xfrm>
            <a:off x="228600" y="1219200"/>
            <a:ext cx="8686800" cy="5105400"/>
          </a:xfrm>
        </p:spPr>
        <p:txBody>
          <a:bodyPr/>
          <a:lstStyle/>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p:txBody>
      </p:sp>
      <p:sp>
        <p:nvSpPr>
          <p:cNvPr id="14341"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
        <p:nvSpPr>
          <p:cNvPr id="14342" name="Text Box 5"/>
          <p:cNvSpPr txBox="1">
            <a:spLocks noChangeArrowheads="1"/>
          </p:cNvSpPr>
          <p:nvPr/>
        </p:nvSpPr>
        <p:spPr bwMode="auto">
          <a:xfrm>
            <a:off x="0" y="1828800"/>
            <a:ext cx="9144000"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3200" dirty="0"/>
          </a:p>
          <a:p>
            <a:pPr eaLnBrk="1" hangingPunct="1"/>
            <a:r>
              <a:rPr lang="en-US" sz="3200" dirty="0"/>
              <a:t>par(</a:t>
            </a:r>
            <a:r>
              <a:rPr lang="en-US" sz="3200" dirty="0" err="1"/>
              <a:t>mfrow</a:t>
            </a:r>
            <a:r>
              <a:rPr lang="en-US" sz="3200" dirty="0"/>
              <a:t>=c(1,2))</a:t>
            </a:r>
          </a:p>
          <a:p>
            <a:pPr eaLnBrk="1" hangingPunct="1"/>
            <a:r>
              <a:rPr lang="en-US" sz="3200" dirty="0"/>
              <a:t>plot(</a:t>
            </a:r>
            <a:r>
              <a:rPr lang="en-US" sz="3200" dirty="0" err="1"/>
              <a:t>lm</a:t>
            </a:r>
            <a:r>
              <a:rPr lang="en-US" sz="3200" dirty="0"/>
              <a:t>(exp(Count)~</a:t>
            </a:r>
            <a:r>
              <a:rPr lang="en-US" sz="3200" dirty="0" err="1"/>
              <a:t>Trt,data</a:t>
            </a:r>
            <a:r>
              <a:rPr lang="en-US" sz="3200" dirty="0"/>
              <a:t>=</a:t>
            </a:r>
            <a:r>
              <a:rPr lang="en-US" sz="3200" dirty="0" err="1"/>
              <a:t>steakdf</a:t>
            </a:r>
            <a:r>
              <a:rPr lang="en-US" sz="3200" dirty="0"/>
              <a:t>),1:2)</a:t>
            </a:r>
          </a:p>
          <a:p>
            <a:pPr eaLnBrk="1" hangingPunct="1"/>
            <a:r>
              <a:rPr lang="en-US" sz="3200" dirty="0"/>
              <a:t>par(</a:t>
            </a:r>
            <a:r>
              <a:rPr lang="en-US" sz="3200" dirty="0" err="1"/>
              <a:t>mfrow</a:t>
            </a:r>
            <a:r>
              <a:rPr lang="en-US" sz="3200" dirty="0"/>
              <a:t>=c(1,1))</a:t>
            </a:r>
          </a:p>
          <a:p>
            <a:pPr eaLnBrk="1" hangingPunct="1"/>
            <a:endParaRPr lang="en-US" sz="3200" dirty="0"/>
          </a:p>
        </p:txBody>
      </p:sp>
    </p:spTree>
    <p:extLst>
      <p:ext uri="{BB962C8B-B14F-4D97-AF65-F5344CB8AC3E}">
        <p14:creationId xmlns:p14="http://schemas.microsoft.com/office/powerpoint/2010/main" val="3578403994"/>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254979">
                                            <p:txEl>
                                              <p:pRg st="0" end="0"/>
                                            </p:txEl>
                                          </p:spTgt>
                                        </p:tgtEl>
                                        <p:attrNameLst>
                                          <p:attrName>style.visibility</p:attrName>
                                        </p:attrNameLst>
                                      </p:cBhvr>
                                      <p:to>
                                        <p:strVal val="visible"/>
                                      </p:to>
                                    </p:set>
                                    <p:anim calcmode="lin" valueType="num">
                                      <p:cBhvr additive="base">
                                        <p:cTn id="7" dur="500" fill="hold"/>
                                        <p:tgtEl>
                                          <p:spTgt spid="25497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497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4979"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CEF69F6-7256-4E02-B27F-034401F7AC05}" type="slidenum">
              <a:rPr lang="en-US"/>
              <a:pPr eaLnBrk="1" hangingPunct="1"/>
              <a:t>6</a:t>
            </a:fld>
            <a:endParaRPr lang="en-US"/>
          </a:p>
        </p:txBody>
      </p:sp>
      <p:pic>
        <p:nvPicPr>
          <p:cNvPr id="2048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14400"/>
            <a:ext cx="9144000" cy="468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942937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0BA010F-503F-4591-B326-4F62385FCF92}" type="slidenum">
              <a:rPr lang="en-US"/>
              <a:pPr eaLnBrk="1" hangingPunct="1"/>
              <a:t>7</a:t>
            </a:fld>
            <a:endParaRPr lang="en-US"/>
          </a:p>
        </p:txBody>
      </p:sp>
      <p:sp>
        <p:nvSpPr>
          <p:cNvPr id="23555" name="Rectangle 2"/>
          <p:cNvSpPr>
            <a:spLocks noGrp="1" noChangeArrowheads="1"/>
          </p:cNvSpPr>
          <p:nvPr>
            <p:ph type="title"/>
          </p:nvPr>
        </p:nvSpPr>
        <p:spPr>
          <a:xfrm>
            <a:off x="685800" y="0"/>
            <a:ext cx="7772400" cy="1143000"/>
          </a:xfrm>
        </p:spPr>
        <p:txBody>
          <a:bodyPr/>
          <a:lstStyle/>
          <a:p>
            <a:pPr eaLnBrk="1" hangingPunct="1"/>
            <a:r>
              <a:rPr lang="en-US" b="1">
                <a:latin typeface="Arial Unicode MS" panose="020B0604020202020204" pitchFamily="34" charset="-128"/>
              </a:rPr>
              <a:t>Log Transformation</a:t>
            </a:r>
          </a:p>
        </p:txBody>
      </p:sp>
      <p:sp>
        <p:nvSpPr>
          <p:cNvPr id="254979" name="Rectangle 3"/>
          <p:cNvSpPr>
            <a:spLocks noGrp="1" noChangeArrowheads="1"/>
          </p:cNvSpPr>
          <p:nvPr>
            <p:ph type="body" sz="half" idx="1"/>
          </p:nvPr>
        </p:nvSpPr>
        <p:spPr>
          <a:xfrm>
            <a:off x="228600" y="1219200"/>
            <a:ext cx="8686800" cy="5105400"/>
          </a:xfrm>
        </p:spPr>
        <p:txBody>
          <a:bodyPr/>
          <a:lstStyle/>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p:txBody>
      </p:sp>
      <p:sp>
        <p:nvSpPr>
          <p:cNvPr id="23557"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Tree>
    <p:extLst>
      <p:ext uri="{BB962C8B-B14F-4D97-AF65-F5344CB8AC3E}">
        <p14:creationId xmlns:p14="http://schemas.microsoft.com/office/powerpoint/2010/main" val="261738259"/>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nodePh="1">
                                  <p:stCondLst>
                                    <p:cond delay="0"/>
                                  </p:stCondLst>
                                  <p:endCondLst>
                                    <p:cond evt="begin" delay="0">
                                      <p:tn val="5"/>
                                    </p:cond>
                                  </p:endCondLst>
                                  <p:childTnLst>
                                    <p:set>
                                      <p:cBhvr>
                                        <p:cTn id="6" dur="1" fill="hold">
                                          <p:stCondLst>
                                            <p:cond delay="0"/>
                                          </p:stCondLst>
                                        </p:cTn>
                                        <p:tgtEl>
                                          <p:spTgt spid="254979">
                                            <p:txEl>
                                              <p:pRg st="0" end="0"/>
                                            </p:txEl>
                                          </p:spTgt>
                                        </p:tgtEl>
                                        <p:attrNameLst>
                                          <p:attrName>style.visibility</p:attrName>
                                        </p:attrNameLst>
                                      </p:cBhvr>
                                      <p:to>
                                        <p:strVal val="visible"/>
                                      </p:to>
                                    </p:set>
                                    <p:anim calcmode="lin" valueType="num">
                                      <p:cBhvr additive="base">
                                        <p:cTn id="7" dur="500" fill="hold"/>
                                        <p:tgtEl>
                                          <p:spTgt spid="25497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4979">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4979"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CC7DC39-0110-4B99-BC00-E6FDD70D4D42}" type="slidenum">
              <a:rPr lang="en-US"/>
              <a:pPr eaLnBrk="1" hangingPunct="1"/>
              <a:t>8</a:t>
            </a:fld>
            <a:endParaRPr lang="en-US"/>
          </a:p>
        </p:txBody>
      </p:sp>
      <p:sp>
        <p:nvSpPr>
          <p:cNvPr id="24579" name="Rectangle 2"/>
          <p:cNvSpPr>
            <a:spLocks noGrp="1" noChangeArrowheads="1"/>
          </p:cNvSpPr>
          <p:nvPr>
            <p:ph type="title"/>
          </p:nvPr>
        </p:nvSpPr>
        <p:spPr>
          <a:xfrm>
            <a:off x="685800" y="0"/>
            <a:ext cx="7772400" cy="1143000"/>
          </a:xfrm>
        </p:spPr>
        <p:txBody>
          <a:bodyPr/>
          <a:lstStyle/>
          <a:p>
            <a:pPr eaLnBrk="1" hangingPunct="1"/>
            <a:r>
              <a:rPr lang="en-US" b="1">
                <a:latin typeface="Arial Unicode MS" panose="020B0604020202020204" pitchFamily="34" charset="-128"/>
              </a:rPr>
              <a:t>Other Transformations</a:t>
            </a:r>
          </a:p>
        </p:txBody>
      </p:sp>
      <p:sp>
        <p:nvSpPr>
          <p:cNvPr id="254979" name="Rectangle 3"/>
          <p:cNvSpPr>
            <a:spLocks noGrp="1" noChangeArrowheads="1"/>
          </p:cNvSpPr>
          <p:nvPr>
            <p:ph type="body" sz="half" idx="1"/>
          </p:nvPr>
        </p:nvSpPr>
        <p:spPr>
          <a:xfrm>
            <a:off x="228600" y="1219200"/>
            <a:ext cx="8686800" cy="5105400"/>
          </a:xfrm>
        </p:spPr>
        <p:txBody>
          <a:bodyPr/>
          <a:lstStyle/>
          <a:p>
            <a:pPr eaLnBrk="1" hangingPunct="1">
              <a:buFontTx/>
              <a:buNone/>
            </a:pPr>
            <a:endParaRPr lang="en-US" dirty="0">
              <a:latin typeface="Arial Unicode MS" panose="020B0604020202020204" pitchFamily="34" charset="-128"/>
            </a:endParaRPr>
          </a:p>
          <a:p>
            <a:pPr eaLnBrk="1" hangingPunct="1"/>
            <a:r>
              <a:rPr lang="en-US" dirty="0">
                <a:latin typeface="Arial Unicode MS" panose="020B0604020202020204" pitchFamily="34" charset="-128"/>
              </a:rPr>
              <a:t>Square root – Not as strong as logarithm</a:t>
            </a:r>
          </a:p>
          <a:p>
            <a:pPr eaLnBrk="1" hangingPunct="1"/>
            <a:r>
              <a:rPr lang="en-US" dirty="0">
                <a:latin typeface="Arial Unicode MS" panose="020B0604020202020204" pitchFamily="34" charset="-128"/>
              </a:rPr>
              <a:t>Power and Box-Cox transformations – A very general method that includes the square root and log transformations.</a:t>
            </a:r>
          </a:p>
          <a:p>
            <a:pPr marL="0" indent="0" eaLnBrk="1" hangingPunct="1">
              <a:buNone/>
            </a:pPr>
            <a:endParaRPr lang="en-US" dirty="0">
              <a:latin typeface="Arial Unicode MS" panose="020B0604020202020204" pitchFamily="34" charset="-128"/>
            </a:endParaRPr>
          </a:p>
          <a:p>
            <a:pPr eaLnBrk="1" hangingPunct="1">
              <a:buFontTx/>
              <a:buNone/>
            </a:pPr>
            <a:endParaRPr lang="en-US" dirty="0">
              <a:latin typeface="Arial Unicode MS" panose="020B0604020202020204" pitchFamily="34" charset="-128"/>
            </a:endParaRPr>
          </a:p>
        </p:txBody>
      </p:sp>
      <p:sp>
        <p:nvSpPr>
          <p:cNvPr id="24581"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Tree>
    <p:extLst>
      <p:ext uri="{BB962C8B-B14F-4D97-AF65-F5344CB8AC3E}">
        <p14:creationId xmlns:p14="http://schemas.microsoft.com/office/powerpoint/2010/main" val="2002790020"/>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4979">
                                            <p:txEl>
                                              <p:pRg st="1" end="1"/>
                                            </p:txEl>
                                          </p:spTgt>
                                        </p:tgtEl>
                                        <p:attrNameLst>
                                          <p:attrName>style.visibility</p:attrName>
                                        </p:attrNameLst>
                                      </p:cBhvr>
                                      <p:to>
                                        <p:strVal val="visible"/>
                                      </p:to>
                                    </p:set>
                                    <p:anim calcmode="lin" valueType="num">
                                      <p:cBhvr additive="base">
                                        <p:cTn id="7" dur="500" fill="hold"/>
                                        <p:tgtEl>
                                          <p:spTgt spid="254979">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497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54979">
                                            <p:txEl>
                                              <p:pRg st="2" end="2"/>
                                            </p:txEl>
                                          </p:spTgt>
                                        </p:tgtEl>
                                        <p:attrNameLst>
                                          <p:attrName>style.visibility</p:attrName>
                                        </p:attrNameLst>
                                      </p:cBhvr>
                                      <p:to>
                                        <p:strVal val="visible"/>
                                      </p:to>
                                    </p:set>
                                    <p:anim calcmode="lin" valueType="num">
                                      <p:cBhvr additive="base">
                                        <p:cTn id="13" dur="500" fill="hold"/>
                                        <p:tgtEl>
                                          <p:spTgt spid="254979">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5497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4979"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DC55F45-E165-4752-B448-B392B8080888}" type="slidenum">
              <a:rPr lang="en-US"/>
              <a:pPr eaLnBrk="1" hangingPunct="1"/>
              <a:t>9</a:t>
            </a:fld>
            <a:endParaRPr lang="en-US"/>
          </a:p>
        </p:txBody>
      </p:sp>
      <p:sp>
        <p:nvSpPr>
          <p:cNvPr id="25603" name="Rectangle 2"/>
          <p:cNvSpPr>
            <a:spLocks noGrp="1" noChangeArrowheads="1"/>
          </p:cNvSpPr>
          <p:nvPr>
            <p:ph type="title"/>
          </p:nvPr>
        </p:nvSpPr>
        <p:spPr>
          <a:xfrm>
            <a:off x="685800" y="0"/>
            <a:ext cx="7772400" cy="914400"/>
          </a:xfrm>
        </p:spPr>
        <p:txBody>
          <a:bodyPr/>
          <a:lstStyle/>
          <a:p>
            <a:pPr eaLnBrk="1" hangingPunct="1"/>
            <a:r>
              <a:rPr lang="en-US" b="1">
                <a:latin typeface="Arial Unicode MS" panose="020B0604020202020204" pitchFamily="34" charset="-128"/>
              </a:rPr>
              <a:t>Example 2</a:t>
            </a:r>
          </a:p>
        </p:txBody>
      </p:sp>
      <p:sp>
        <p:nvSpPr>
          <p:cNvPr id="254979" name="Rectangle 3"/>
          <p:cNvSpPr>
            <a:spLocks noGrp="1" noChangeArrowheads="1"/>
          </p:cNvSpPr>
          <p:nvPr>
            <p:ph type="body" sz="half" idx="1"/>
          </p:nvPr>
        </p:nvSpPr>
        <p:spPr>
          <a:xfrm>
            <a:off x="228600" y="914400"/>
            <a:ext cx="8686800" cy="5943600"/>
          </a:xfrm>
        </p:spPr>
        <p:txBody>
          <a:bodyPr/>
          <a:lstStyle/>
          <a:p>
            <a:pPr>
              <a:buFontTx/>
              <a:buNone/>
            </a:pPr>
            <a:r>
              <a:rPr lang="en-US"/>
              <a:t>L=Limpets allowed</a:t>
            </a:r>
          </a:p>
          <a:p>
            <a:pPr>
              <a:buFontTx/>
              <a:buNone/>
            </a:pPr>
            <a:r>
              <a:rPr lang="en-US"/>
              <a:t>F=Large Fish Allowed</a:t>
            </a:r>
          </a:p>
          <a:p>
            <a:pPr>
              <a:buFontTx/>
              <a:buNone/>
            </a:pPr>
            <a:r>
              <a:rPr lang="en-US"/>
              <a:t>f=Small Fish Allowed</a:t>
            </a:r>
          </a:p>
          <a:p>
            <a:pPr>
              <a:buFontTx/>
              <a:buNone/>
            </a:pPr>
            <a:r>
              <a:rPr lang="en-US"/>
              <a:t>N=None Allowed </a:t>
            </a:r>
          </a:p>
          <a:p>
            <a:pPr>
              <a:buFontTx/>
              <a:buNone/>
            </a:pPr>
            <a:r>
              <a:rPr lang="en-US"/>
              <a:t> </a:t>
            </a:r>
          </a:p>
          <a:p>
            <a:pPr>
              <a:buFontTx/>
              <a:buNone/>
            </a:pPr>
            <a:endParaRPr lang="en-US"/>
          </a:p>
          <a:p>
            <a:pPr>
              <a:buFontTx/>
              <a:buNone/>
            </a:pPr>
            <a:endParaRPr lang="en-US"/>
          </a:p>
          <a:p>
            <a:pPr>
              <a:buFontTx/>
              <a:buNone/>
            </a:pPr>
            <a:r>
              <a:rPr lang="en-US"/>
              <a:t> </a:t>
            </a:r>
          </a:p>
          <a:p>
            <a:pPr>
              <a:buFontTx/>
              <a:buNone/>
            </a:pPr>
            <a:r>
              <a:rPr lang="en-US"/>
              <a:t>(Data from PhD disertation of Annette Olson at Oregon State University in 1993.)</a:t>
            </a: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a:p>
            <a:pPr eaLnBrk="1" hangingPunct="1">
              <a:buFontTx/>
              <a:buNone/>
            </a:pPr>
            <a:endParaRPr lang="en-US">
              <a:latin typeface="Arial Unicode MS" panose="020B0604020202020204" pitchFamily="34" charset="-128"/>
            </a:endParaRPr>
          </a:p>
        </p:txBody>
      </p:sp>
      <p:sp>
        <p:nvSpPr>
          <p:cNvPr id="25605" name="Text Box 4"/>
          <p:cNvSpPr txBox="1">
            <a:spLocks noChangeArrowheads="1"/>
          </p:cNvSpPr>
          <p:nvPr/>
        </p:nvSpPr>
        <p:spPr bwMode="auto">
          <a:xfrm>
            <a:off x="136525" y="1030288"/>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sz="2400"/>
          </a:p>
        </p:txBody>
      </p:sp>
    </p:spTree>
    <p:extLst>
      <p:ext uri="{BB962C8B-B14F-4D97-AF65-F5344CB8AC3E}">
        <p14:creationId xmlns:p14="http://schemas.microsoft.com/office/powerpoint/2010/main" val="1610238900"/>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4979">
                                            <p:txEl>
                                              <p:pRg st="0" end="0"/>
                                            </p:txEl>
                                          </p:spTgt>
                                        </p:tgtEl>
                                        <p:attrNameLst>
                                          <p:attrName>style.visibility</p:attrName>
                                        </p:attrNameLst>
                                      </p:cBhvr>
                                      <p:to>
                                        <p:strVal val="visible"/>
                                      </p:to>
                                    </p:set>
                                    <p:anim calcmode="lin" valueType="num">
                                      <p:cBhvr additive="base">
                                        <p:cTn id="7" dur="500" fill="hold"/>
                                        <p:tgtEl>
                                          <p:spTgt spid="25497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497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54979">
                                            <p:txEl>
                                              <p:pRg st="1" end="1"/>
                                            </p:txEl>
                                          </p:spTgt>
                                        </p:tgtEl>
                                        <p:attrNameLst>
                                          <p:attrName>style.visibility</p:attrName>
                                        </p:attrNameLst>
                                      </p:cBhvr>
                                      <p:to>
                                        <p:strVal val="visible"/>
                                      </p:to>
                                    </p:set>
                                    <p:anim calcmode="lin" valueType="num">
                                      <p:cBhvr additive="base">
                                        <p:cTn id="13" dur="500" fill="hold"/>
                                        <p:tgtEl>
                                          <p:spTgt spid="25497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5497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54979">
                                            <p:txEl>
                                              <p:pRg st="2" end="2"/>
                                            </p:txEl>
                                          </p:spTgt>
                                        </p:tgtEl>
                                        <p:attrNameLst>
                                          <p:attrName>style.visibility</p:attrName>
                                        </p:attrNameLst>
                                      </p:cBhvr>
                                      <p:to>
                                        <p:strVal val="visible"/>
                                      </p:to>
                                    </p:set>
                                    <p:anim calcmode="lin" valueType="num">
                                      <p:cBhvr additive="base">
                                        <p:cTn id="19" dur="500" fill="hold"/>
                                        <p:tgtEl>
                                          <p:spTgt spid="25497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5497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54979">
                                            <p:txEl>
                                              <p:pRg st="3" end="3"/>
                                            </p:txEl>
                                          </p:spTgt>
                                        </p:tgtEl>
                                        <p:attrNameLst>
                                          <p:attrName>style.visibility</p:attrName>
                                        </p:attrNameLst>
                                      </p:cBhvr>
                                      <p:to>
                                        <p:strVal val="visible"/>
                                      </p:to>
                                    </p:set>
                                    <p:anim calcmode="lin" valueType="num">
                                      <p:cBhvr additive="base">
                                        <p:cTn id="25" dur="500" fill="hold"/>
                                        <p:tgtEl>
                                          <p:spTgt spid="25497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5497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54979">
                                            <p:txEl>
                                              <p:pRg st="4" end="4"/>
                                            </p:txEl>
                                          </p:spTgt>
                                        </p:tgtEl>
                                        <p:attrNameLst>
                                          <p:attrName>style.visibility</p:attrName>
                                        </p:attrNameLst>
                                      </p:cBhvr>
                                      <p:to>
                                        <p:strVal val="visible"/>
                                      </p:to>
                                    </p:set>
                                    <p:anim calcmode="lin" valueType="num">
                                      <p:cBhvr additive="base">
                                        <p:cTn id="31" dur="500" fill="hold"/>
                                        <p:tgtEl>
                                          <p:spTgt spid="254979">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5497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54979">
                                            <p:txEl>
                                              <p:pRg st="7" end="7"/>
                                            </p:txEl>
                                          </p:spTgt>
                                        </p:tgtEl>
                                        <p:attrNameLst>
                                          <p:attrName>style.visibility</p:attrName>
                                        </p:attrNameLst>
                                      </p:cBhvr>
                                      <p:to>
                                        <p:strVal val="visible"/>
                                      </p:to>
                                    </p:set>
                                    <p:anim calcmode="lin" valueType="num">
                                      <p:cBhvr additive="base">
                                        <p:cTn id="37" dur="500" fill="hold"/>
                                        <p:tgtEl>
                                          <p:spTgt spid="254979">
                                            <p:txEl>
                                              <p:pRg st="7" end="7"/>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54979">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54979">
                                            <p:txEl>
                                              <p:pRg st="8" end="8"/>
                                            </p:txEl>
                                          </p:spTgt>
                                        </p:tgtEl>
                                        <p:attrNameLst>
                                          <p:attrName>style.visibility</p:attrName>
                                        </p:attrNameLst>
                                      </p:cBhvr>
                                      <p:to>
                                        <p:strVal val="visible"/>
                                      </p:to>
                                    </p:set>
                                    <p:anim calcmode="lin" valueType="num">
                                      <p:cBhvr additive="base">
                                        <p:cTn id="43" dur="500" fill="hold"/>
                                        <p:tgtEl>
                                          <p:spTgt spid="254979">
                                            <p:txEl>
                                              <p:pRg st="8" end="8"/>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254979">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4979" grpId="0" build="p" autoUpdateAnimBg="0"/>
    </p:bld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3841</TotalTime>
  <Words>588</Words>
  <Application>Microsoft Office PowerPoint</Application>
  <PresentationFormat>On-screen Show (4:3)</PresentationFormat>
  <Paragraphs>355</Paragraphs>
  <Slides>32</Slides>
  <Notes>26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3</vt:i4>
      </vt:variant>
      <vt:variant>
        <vt:lpstr>Slide Titles</vt:lpstr>
      </vt:variant>
      <vt:variant>
        <vt:i4>32</vt:i4>
      </vt:variant>
    </vt:vector>
  </HeadingPairs>
  <TitlesOfParts>
    <vt:vector size="42" baseType="lpstr">
      <vt:lpstr>Arial Unicode MS</vt:lpstr>
      <vt:lpstr>Arial</vt:lpstr>
      <vt:lpstr>Courier New</vt:lpstr>
      <vt:lpstr>SAS Monospace</vt:lpstr>
      <vt:lpstr>Symbol</vt:lpstr>
      <vt:lpstr>Times New Roman</vt:lpstr>
      <vt:lpstr>1_Default Design</vt:lpstr>
      <vt:lpstr>Picture</vt:lpstr>
      <vt:lpstr>Equation</vt:lpstr>
      <vt:lpstr>MathType 7.0 Equation</vt:lpstr>
      <vt:lpstr>STAT J515  Lecture 25 November 21, 2019</vt:lpstr>
      <vt:lpstr>Outline for Today</vt:lpstr>
      <vt:lpstr>ANOVA Example</vt:lpstr>
      <vt:lpstr>Example</vt:lpstr>
      <vt:lpstr>Why Did They Take the Logarithm?</vt:lpstr>
      <vt:lpstr>PowerPoint Presentation</vt:lpstr>
      <vt:lpstr>Log Transformation</vt:lpstr>
      <vt:lpstr>Other Transformations</vt:lpstr>
      <vt:lpstr>Example 2</vt:lpstr>
      <vt:lpstr>PowerPoint Presentation</vt:lpstr>
      <vt:lpstr>PowerPoint Presentation</vt:lpstr>
      <vt:lpstr>Logarithm </vt:lpstr>
      <vt:lpstr>Square Root </vt:lpstr>
      <vt:lpstr>Going Beyond One-Way ANOVA </vt:lpstr>
      <vt:lpstr>Going Beyond One-Way ANOVA </vt:lpstr>
      <vt:lpstr>Regression - Example 1</vt:lpstr>
      <vt:lpstr>Example 1</vt:lpstr>
      <vt:lpstr>Regression</vt:lpstr>
      <vt:lpstr>Regression</vt:lpstr>
      <vt:lpstr>Regression</vt:lpstr>
      <vt:lpstr>Regression</vt:lpstr>
      <vt:lpstr>Regression</vt:lpstr>
      <vt:lpstr>Least Squares Regression</vt:lpstr>
      <vt:lpstr>Least Squares Regression</vt:lpstr>
      <vt:lpstr>Least Squares Regression</vt:lpstr>
      <vt:lpstr>Least Squares Regression</vt:lpstr>
      <vt:lpstr>Least Squares Regression</vt:lpstr>
      <vt:lpstr>Least Squares Regression</vt:lpstr>
      <vt:lpstr>Regression</vt:lpstr>
      <vt:lpstr>Least Squares</vt:lpstr>
      <vt:lpstr>Example 1</vt:lpstr>
      <vt:lpstr>Example 1 Continued</vt:lpstr>
    </vt:vector>
  </TitlesOfParts>
  <Company>Statistics, USC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 702/J702 Fall 2001</dc:title>
  <dc:creator>Preferred Customer</dc:creator>
  <cp:lastModifiedBy>Grego John</cp:lastModifiedBy>
  <cp:revision>161</cp:revision>
  <cp:lastPrinted>2019-11-19T16:05:24Z</cp:lastPrinted>
  <dcterms:created xsi:type="dcterms:W3CDTF">2001-05-21T01:21:44Z</dcterms:created>
  <dcterms:modified xsi:type="dcterms:W3CDTF">2019-11-21T14:58:17Z</dcterms:modified>
</cp:coreProperties>
</file>