
<file path=[Content_Types].xml><?xml version="1.0" encoding="utf-8"?>
<Types xmlns="http://schemas.openxmlformats.org/package/2006/content-types">
  <Default Extension="bin" ContentType="application/vnd.openxmlformats-officedocument.oleObject"/>
  <Default Extension="docx" ContentType="application/vnd.openxmlformats-officedocument.wordprocessingml.documen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43"/>
  </p:notesMasterIdLst>
  <p:handoutMasterIdLst>
    <p:handoutMasterId r:id="rId44"/>
  </p:handoutMasterIdLst>
  <p:sldIdLst>
    <p:sldId id="364" r:id="rId2"/>
    <p:sldId id="335" r:id="rId3"/>
    <p:sldId id="365" r:id="rId4"/>
    <p:sldId id="367" r:id="rId5"/>
    <p:sldId id="368" r:id="rId6"/>
    <p:sldId id="366" r:id="rId7"/>
    <p:sldId id="369" r:id="rId8"/>
    <p:sldId id="370" r:id="rId9"/>
    <p:sldId id="373" r:id="rId10"/>
    <p:sldId id="374" r:id="rId11"/>
    <p:sldId id="375" r:id="rId12"/>
    <p:sldId id="376" r:id="rId13"/>
    <p:sldId id="377" r:id="rId14"/>
    <p:sldId id="378" r:id="rId15"/>
    <p:sldId id="379" r:id="rId16"/>
    <p:sldId id="380" r:id="rId17"/>
    <p:sldId id="381" r:id="rId18"/>
    <p:sldId id="406" r:id="rId19"/>
    <p:sldId id="382" r:id="rId20"/>
    <p:sldId id="384" r:id="rId21"/>
    <p:sldId id="385" r:id="rId22"/>
    <p:sldId id="386" r:id="rId23"/>
    <p:sldId id="387" r:id="rId24"/>
    <p:sldId id="388" r:id="rId25"/>
    <p:sldId id="389" r:id="rId26"/>
    <p:sldId id="390" r:id="rId27"/>
    <p:sldId id="391" r:id="rId28"/>
    <p:sldId id="392" r:id="rId29"/>
    <p:sldId id="393" r:id="rId30"/>
    <p:sldId id="394" r:id="rId31"/>
    <p:sldId id="395" r:id="rId32"/>
    <p:sldId id="396" r:id="rId33"/>
    <p:sldId id="397" r:id="rId34"/>
    <p:sldId id="398" r:id="rId35"/>
    <p:sldId id="399" r:id="rId36"/>
    <p:sldId id="400" r:id="rId37"/>
    <p:sldId id="401" r:id="rId38"/>
    <p:sldId id="402" r:id="rId39"/>
    <p:sldId id="403" r:id="rId40"/>
    <p:sldId id="404" r:id="rId41"/>
    <p:sldId id="405" r:id="rId42"/>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1924"/>
    <a:srgbClr val="BDADB5"/>
    <a:srgbClr val="A299AD"/>
    <a:srgbClr val="89454F"/>
    <a:srgbClr val="CC0000"/>
    <a:srgbClr val="653146"/>
    <a:srgbClr val="B598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05" autoAdjust="0"/>
    <p:restoredTop sz="94660" autoAdjust="0"/>
  </p:normalViewPr>
  <p:slideViewPr>
    <p:cSldViewPr>
      <p:cViewPr varScale="1">
        <p:scale>
          <a:sx n="76" d="100"/>
          <a:sy n="76" d="100"/>
        </p:scale>
        <p:origin x="141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22.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23.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24.wmf"/></Relationships>
</file>

<file path=ppt/drawings/_rels/vmlDrawing15.vml.rels><?xml version="1.0" encoding="UTF-8" standalone="yes"?>
<Relationships xmlns="http://schemas.openxmlformats.org/package/2006/relationships"><Relationship Id="rId2" Type="http://schemas.openxmlformats.org/officeDocument/2006/relationships/image" Target="../media/image26.wmf"/><Relationship Id="rId1" Type="http://schemas.openxmlformats.org/officeDocument/2006/relationships/image" Target="../media/image25.e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27.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image" Target="../media/image15.e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image" Target="../media/image17.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4" y="0"/>
            <a:ext cx="2972320" cy="508870"/>
          </a:xfrm>
          <a:prstGeom prst="rect">
            <a:avLst/>
          </a:prstGeom>
          <a:noFill/>
          <a:ln w="9525">
            <a:noFill/>
            <a:miter lim="800000"/>
            <a:headEnd/>
            <a:tailEnd/>
          </a:ln>
          <a:effectLst/>
        </p:spPr>
        <p:txBody>
          <a:bodyPr vert="horz" wrap="square" lIns="92728" tIns="46363" rIns="92728" bIns="46363" numCol="1" anchor="t" anchorCtr="0" compatLnSpc="1">
            <a:prstTxWarp prst="textNoShape">
              <a:avLst/>
            </a:prstTxWarp>
          </a:bodyPr>
          <a:lstStyle>
            <a:lvl1pPr defTabSz="927346" eaLnBrk="1" hangingPunct="1">
              <a:defRPr sz="1100">
                <a:latin typeface="Times New Roman" pitchFamily="18" charset="0"/>
              </a:defRPr>
            </a:lvl1pPr>
          </a:lstStyle>
          <a:p>
            <a:pPr>
              <a:defRPr/>
            </a:pPr>
            <a:endParaRPr lang="en-US"/>
          </a:p>
        </p:txBody>
      </p:sp>
      <p:sp>
        <p:nvSpPr>
          <p:cNvPr id="10243" name="Rectangle 3"/>
          <p:cNvSpPr>
            <a:spLocks noGrp="1" noChangeArrowheads="1"/>
          </p:cNvSpPr>
          <p:nvPr>
            <p:ph type="dt" sz="quarter" idx="1"/>
          </p:nvPr>
        </p:nvSpPr>
        <p:spPr bwMode="auto">
          <a:xfrm>
            <a:off x="3885687" y="0"/>
            <a:ext cx="2972319" cy="508870"/>
          </a:xfrm>
          <a:prstGeom prst="rect">
            <a:avLst/>
          </a:prstGeom>
          <a:noFill/>
          <a:ln w="9525">
            <a:noFill/>
            <a:miter lim="800000"/>
            <a:headEnd/>
            <a:tailEnd/>
          </a:ln>
          <a:effectLst/>
        </p:spPr>
        <p:txBody>
          <a:bodyPr vert="horz" wrap="square" lIns="92728" tIns="46363" rIns="92728" bIns="46363" numCol="1" anchor="t" anchorCtr="0" compatLnSpc="1">
            <a:prstTxWarp prst="textNoShape">
              <a:avLst/>
            </a:prstTxWarp>
          </a:bodyPr>
          <a:lstStyle>
            <a:lvl1pPr algn="r" defTabSz="927346" eaLnBrk="1" hangingPunct="1">
              <a:defRPr sz="1100">
                <a:latin typeface="Times New Roman" pitchFamily="18" charset="0"/>
              </a:defRPr>
            </a:lvl1pPr>
          </a:lstStyle>
          <a:p>
            <a:pPr>
              <a:defRPr/>
            </a:pPr>
            <a:endParaRPr lang="en-US"/>
          </a:p>
        </p:txBody>
      </p:sp>
      <p:sp>
        <p:nvSpPr>
          <p:cNvPr id="10244" name="Rectangle 4"/>
          <p:cNvSpPr>
            <a:spLocks noGrp="1" noChangeArrowheads="1"/>
          </p:cNvSpPr>
          <p:nvPr>
            <p:ph type="ftr" sz="quarter" idx="2"/>
          </p:nvPr>
        </p:nvSpPr>
        <p:spPr bwMode="auto">
          <a:xfrm>
            <a:off x="4" y="8636698"/>
            <a:ext cx="2972320" cy="507304"/>
          </a:xfrm>
          <a:prstGeom prst="rect">
            <a:avLst/>
          </a:prstGeom>
          <a:noFill/>
          <a:ln w="9525">
            <a:noFill/>
            <a:miter lim="800000"/>
            <a:headEnd/>
            <a:tailEnd/>
          </a:ln>
          <a:effectLst/>
        </p:spPr>
        <p:txBody>
          <a:bodyPr vert="horz" wrap="square" lIns="92728" tIns="46363" rIns="92728" bIns="46363" numCol="1" anchor="b" anchorCtr="0" compatLnSpc="1">
            <a:prstTxWarp prst="textNoShape">
              <a:avLst/>
            </a:prstTxWarp>
          </a:bodyPr>
          <a:lstStyle>
            <a:lvl1pPr defTabSz="927346" eaLnBrk="1" hangingPunct="1">
              <a:defRPr sz="1100">
                <a:latin typeface="Times New Roman" pitchFamily="18" charset="0"/>
              </a:defRPr>
            </a:lvl1pPr>
          </a:lstStyle>
          <a:p>
            <a:pPr>
              <a:defRPr/>
            </a:pPr>
            <a:endParaRPr lang="en-US"/>
          </a:p>
        </p:txBody>
      </p:sp>
      <p:sp>
        <p:nvSpPr>
          <p:cNvPr id="10245" name="Rectangle 5"/>
          <p:cNvSpPr>
            <a:spLocks noGrp="1" noChangeArrowheads="1"/>
          </p:cNvSpPr>
          <p:nvPr>
            <p:ph type="sldNum" sz="quarter" idx="3"/>
          </p:nvPr>
        </p:nvSpPr>
        <p:spPr bwMode="auto">
          <a:xfrm>
            <a:off x="3885687" y="8636698"/>
            <a:ext cx="2972319" cy="507304"/>
          </a:xfrm>
          <a:prstGeom prst="rect">
            <a:avLst/>
          </a:prstGeom>
          <a:noFill/>
          <a:ln w="9525">
            <a:noFill/>
            <a:miter lim="800000"/>
            <a:headEnd/>
            <a:tailEnd/>
          </a:ln>
          <a:effectLst/>
        </p:spPr>
        <p:txBody>
          <a:bodyPr vert="horz" wrap="square" lIns="92728" tIns="46363" rIns="92728" bIns="46363" numCol="1" anchor="b" anchorCtr="0" compatLnSpc="1">
            <a:prstTxWarp prst="textNoShape">
              <a:avLst/>
            </a:prstTxWarp>
          </a:bodyPr>
          <a:lstStyle>
            <a:lvl1pPr algn="r" defTabSz="927253" eaLnBrk="1" hangingPunct="1">
              <a:defRPr sz="1100">
                <a:latin typeface="Times New Roman" pitchFamily="18" charset="0"/>
              </a:defRPr>
            </a:lvl1pPr>
          </a:lstStyle>
          <a:p>
            <a:fld id="{9CAEF96C-BAD6-427B-B2AF-8F83141C5790}" type="slidenum">
              <a:rPr lang="en-US"/>
              <a:pPr/>
              <a:t>‹#›</a:t>
            </a:fld>
            <a:endParaRPr lang="en-US"/>
          </a:p>
        </p:txBody>
      </p:sp>
    </p:spTree>
    <p:extLst>
      <p:ext uri="{BB962C8B-B14F-4D97-AF65-F5344CB8AC3E}">
        <p14:creationId xmlns:p14="http://schemas.microsoft.com/office/powerpoint/2010/main" val="32104916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 y="1"/>
            <a:ext cx="2972320" cy="455634"/>
          </a:xfrm>
          <a:prstGeom prst="rect">
            <a:avLst/>
          </a:prstGeom>
          <a:noFill/>
          <a:ln w="9525">
            <a:noFill/>
            <a:miter lim="800000"/>
            <a:headEnd/>
            <a:tailEnd/>
          </a:ln>
          <a:effectLst/>
        </p:spPr>
        <p:txBody>
          <a:bodyPr vert="horz" wrap="square" lIns="92728" tIns="46363" rIns="92728" bIns="46363" numCol="1" anchor="t" anchorCtr="0" compatLnSpc="1">
            <a:prstTxWarp prst="textNoShape">
              <a:avLst/>
            </a:prstTxWarp>
          </a:bodyPr>
          <a:lstStyle>
            <a:lvl1pPr defTabSz="927346" eaLnBrk="1" hangingPunct="1">
              <a:defRPr sz="1100">
                <a:latin typeface="Times New Roman" pitchFamily="18" charset="0"/>
              </a:defRPr>
            </a:lvl1pPr>
          </a:lstStyle>
          <a:p>
            <a:pPr>
              <a:defRPr/>
            </a:pPr>
            <a:endParaRPr lang="en-US"/>
          </a:p>
        </p:txBody>
      </p:sp>
      <p:sp>
        <p:nvSpPr>
          <p:cNvPr id="3075" name="Rectangle 3"/>
          <p:cNvSpPr>
            <a:spLocks noGrp="1" noChangeArrowheads="1"/>
          </p:cNvSpPr>
          <p:nvPr>
            <p:ph type="dt" idx="1"/>
          </p:nvPr>
        </p:nvSpPr>
        <p:spPr bwMode="auto">
          <a:xfrm>
            <a:off x="3885687" y="1"/>
            <a:ext cx="2972319" cy="455634"/>
          </a:xfrm>
          <a:prstGeom prst="rect">
            <a:avLst/>
          </a:prstGeom>
          <a:noFill/>
          <a:ln w="9525">
            <a:noFill/>
            <a:miter lim="800000"/>
            <a:headEnd/>
            <a:tailEnd/>
          </a:ln>
          <a:effectLst/>
        </p:spPr>
        <p:txBody>
          <a:bodyPr vert="horz" wrap="square" lIns="92728" tIns="46363" rIns="92728" bIns="46363" numCol="1" anchor="t" anchorCtr="0" compatLnSpc="1">
            <a:prstTxWarp prst="textNoShape">
              <a:avLst/>
            </a:prstTxWarp>
          </a:bodyPr>
          <a:lstStyle>
            <a:lvl1pPr algn="r" defTabSz="927346" eaLnBrk="1" hangingPunct="1">
              <a:defRPr sz="1100">
                <a:latin typeface="Times New Roman" pitchFamily="18" charset="0"/>
              </a:defRPr>
            </a:lvl1pPr>
          </a:lstStyle>
          <a:p>
            <a:pPr>
              <a:defRPr/>
            </a:pPr>
            <a:endParaRPr lang="en-US"/>
          </a:p>
        </p:txBody>
      </p:sp>
      <p:sp>
        <p:nvSpPr>
          <p:cNvPr id="2052" name="Rectangle 4"/>
          <p:cNvSpPr>
            <a:spLocks noGrp="1" noRot="1" noChangeAspect="1" noChangeArrowheads="1" noTextEdit="1"/>
          </p:cNvSpPr>
          <p:nvPr>
            <p:ph type="sldImg" idx="2"/>
          </p:nvPr>
        </p:nvSpPr>
        <p:spPr bwMode="auto">
          <a:xfrm>
            <a:off x="1144588" y="685800"/>
            <a:ext cx="4570412"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14920" y="4343400"/>
            <a:ext cx="5028161" cy="4114800"/>
          </a:xfrm>
          <a:prstGeom prst="rect">
            <a:avLst/>
          </a:prstGeom>
          <a:noFill/>
          <a:ln w="9525">
            <a:noFill/>
            <a:miter lim="800000"/>
            <a:headEnd/>
            <a:tailEnd/>
          </a:ln>
          <a:effectLst/>
        </p:spPr>
        <p:txBody>
          <a:bodyPr vert="horz" wrap="square" lIns="92728" tIns="46363" rIns="92728" bIns="46363"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4" y="8688379"/>
            <a:ext cx="2972320" cy="455633"/>
          </a:xfrm>
          <a:prstGeom prst="rect">
            <a:avLst/>
          </a:prstGeom>
          <a:noFill/>
          <a:ln w="9525">
            <a:noFill/>
            <a:miter lim="800000"/>
            <a:headEnd/>
            <a:tailEnd/>
          </a:ln>
          <a:effectLst/>
        </p:spPr>
        <p:txBody>
          <a:bodyPr vert="horz" wrap="square" lIns="92728" tIns="46363" rIns="92728" bIns="46363" numCol="1" anchor="b" anchorCtr="0" compatLnSpc="1">
            <a:prstTxWarp prst="textNoShape">
              <a:avLst/>
            </a:prstTxWarp>
          </a:bodyPr>
          <a:lstStyle>
            <a:lvl1pPr defTabSz="927346" eaLnBrk="1" hangingPunct="1">
              <a:defRPr sz="1100">
                <a:latin typeface="Times New Roman" pitchFamily="18" charset="0"/>
              </a:defRPr>
            </a:lvl1pPr>
          </a:lstStyle>
          <a:p>
            <a:pPr>
              <a:defRPr/>
            </a:pPr>
            <a:endParaRPr lang="en-US"/>
          </a:p>
        </p:txBody>
      </p:sp>
      <p:sp>
        <p:nvSpPr>
          <p:cNvPr id="3079" name="Rectangle 7"/>
          <p:cNvSpPr>
            <a:spLocks noGrp="1" noChangeArrowheads="1"/>
          </p:cNvSpPr>
          <p:nvPr>
            <p:ph type="sldNum" sz="quarter" idx="5"/>
          </p:nvPr>
        </p:nvSpPr>
        <p:spPr bwMode="auto">
          <a:xfrm>
            <a:off x="3885687" y="8688379"/>
            <a:ext cx="2972319" cy="455633"/>
          </a:xfrm>
          <a:prstGeom prst="rect">
            <a:avLst/>
          </a:prstGeom>
          <a:noFill/>
          <a:ln w="9525">
            <a:noFill/>
            <a:miter lim="800000"/>
            <a:headEnd/>
            <a:tailEnd/>
          </a:ln>
          <a:effectLst/>
        </p:spPr>
        <p:txBody>
          <a:bodyPr vert="horz" wrap="square" lIns="92728" tIns="46363" rIns="92728" bIns="46363" numCol="1" anchor="b" anchorCtr="0" compatLnSpc="1">
            <a:prstTxWarp prst="textNoShape">
              <a:avLst/>
            </a:prstTxWarp>
          </a:bodyPr>
          <a:lstStyle>
            <a:lvl1pPr algn="r" defTabSz="927253" eaLnBrk="1" hangingPunct="1">
              <a:defRPr sz="1100">
                <a:latin typeface="Times New Roman" pitchFamily="18" charset="0"/>
              </a:defRPr>
            </a:lvl1pPr>
          </a:lstStyle>
          <a:p>
            <a:fld id="{65698B1F-9B36-4A25-B0EF-A1E2D0AF5A88}" type="slidenum">
              <a:rPr lang="en-US"/>
              <a:pPr/>
              <a:t>‹#›</a:t>
            </a:fld>
            <a:endParaRPr lang="en-US"/>
          </a:p>
        </p:txBody>
      </p:sp>
    </p:spTree>
    <p:extLst>
      <p:ext uri="{BB962C8B-B14F-4D97-AF65-F5344CB8AC3E}">
        <p14:creationId xmlns:p14="http://schemas.microsoft.com/office/powerpoint/2010/main" val="73168991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1854">
              <a:spcBef>
                <a:spcPct val="30000"/>
              </a:spcBef>
              <a:defRPr sz="1200">
                <a:solidFill>
                  <a:schemeClr val="tx1"/>
                </a:solidFill>
                <a:latin typeface="Times New Roman" panose="02020603050405020304" pitchFamily="18" charset="0"/>
              </a:defRPr>
            </a:lvl1pPr>
            <a:lvl2pPr marL="741231" indent="-284112" defTabSz="961854">
              <a:spcBef>
                <a:spcPct val="30000"/>
              </a:spcBef>
              <a:defRPr sz="1200">
                <a:solidFill>
                  <a:schemeClr val="tx1"/>
                </a:solidFill>
                <a:latin typeface="Times New Roman" panose="02020603050405020304" pitchFamily="18" charset="0"/>
              </a:defRPr>
            </a:lvl2pPr>
            <a:lvl3pPr marL="1141210" indent="-226972" defTabSz="961854">
              <a:spcBef>
                <a:spcPct val="30000"/>
              </a:spcBef>
              <a:defRPr sz="1200">
                <a:solidFill>
                  <a:schemeClr val="tx1"/>
                </a:solidFill>
                <a:latin typeface="Times New Roman" panose="02020603050405020304" pitchFamily="18" charset="0"/>
              </a:defRPr>
            </a:lvl3pPr>
            <a:lvl4pPr marL="1598329" indent="-226972" defTabSz="961854">
              <a:spcBef>
                <a:spcPct val="30000"/>
              </a:spcBef>
              <a:defRPr sz="1200">
                <a:solidFill>
                  <a:schemeClr val="tx1"/>
                </a:solidFill>
                <a:latin typeface="Times New Roman" panose="02020603050405020304" pitchFamily="18" charset="0"/>
              </a:defRPr>
            </a:lvl4pPr>
            <a:lvl5pPr marL="2055446" indent="-226972" defTabSz="961854">
              <a:spcBef>
                <a:spcPct val="30000"/>
              </a:spcBef>
              <a:defRPr sz="1200">
                <a:solidFill>
                  <a:schemeClr val="tx1"/>
                </a:solidFill>
                <a:latin typeface="Times New Roman" panose="02020603050405020304" pitchFamily="18" charset="0"/>
              </a:defRPr>
            </a:lvl5pPr>
            <a:lvl6pPr marL="2512565" indent="-226972" defTabSz="961854" eaLnBrk="0" fontAlgn="base" hangingPunct="0">
              <a:spcBef>
                <a:spcPct val="30000"/>
              </a:spcBef>
              <a:spcAft>
                <a:spcPct val="0"/>
              </a:spcAft>
              <a:defRPr sz="1200">
                <a:solidFill>
                  <a:schemeClr val="tx1"/>
                </a:solidFill>
                <a:latin typeface="Times New Roman" panose="02020603050405020304" pitchFamily="18" charset="0"/>
              </a:defRPr>
            </a:lvl6pPr>
            <a:lvl7pPr marL="2969683" indent="-226972" defTabSz="961854" eaLnBrk="0" fontAlgn="base" hangingPunct="0">
              <a:spcBef>
                <a:spcPct val="30000"/>
              </a:spcBef>
              <a:spcAft>
                <a:spcPct val="0"/>
              </a:spcAft>
              <a:defRPr sz="1200">
                <a:solidFill>
                  <a:schemeClr val="tx1"/>
                </a:solidFill>
                <a:latin typeface="Times New Roman" panose="02020603050405020304" pitchFamily="18" charset="0"/>
              </a:defRPr>
            </a:lvl7pPr>
            <a:lvl8pPr marL="3426802" indent="-226972" defTabSz="961854" eaLnBrk="0" fontAlgn="base" hangingPunct="0">
              <a:spcBef>
                <a:spcPct val="30000"/>
              </a:spcBef>
              <a:spcAft>
                <a:spcPct val="0"/>
              </a:spcAft>
              <a:defRPr sz="1200">
                <a:solidFill>
                  <a:schemeClr val="tx1"/>
                </a:solidFill>
                <a:latin typeface="Times New Roman" panose="02020603050405020304" pitchFamily="18" charset="0"/>
              </a:defRPr>
            </a:lvl8pPr>
            <a:lvl9pPr marL="3883920" indent="-226972" defTabSz="961854"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C7BEDAEA-76D3-4FA1-BCA3-34991B6A06FC}" type="slidenum">
              <a:rPr lang="en-US"/>
              <a:pPr>
                <a:spcBef>
                  <a:spcPct val="0"/>
                </a:spcBef>
              </a:pPr>
              <a:t>3</a:t>
            </a:fld>
            <a:endParaRPr lang="en-US"/>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30025316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1854">
              <a:spcBef>
                <a:spcPct val="30000"/>
              </a:spcBef>
              <a:defRPr sz="1200">
                <a:solidFill>
                  <a:schemeClr val="tx1"/>
                </a:solidFill>
                <a:latin typeface="Times New Roman" panose="02020603050405020304" pitchFamily="18" charset="0"/>
              </a:defRPr>
            </a:lvl1pPr>
            <a:lvl2pPr marL="741231" indent="-284112" defTabSz="961854">
              <a:spcBef>
                <a:spcPct val="30000"/>
              </a:spcBef>
              <a:defRPr sz="1200">
                <a:solidFill>
                  <a:schemeClr val="tx1"/>
                </a:solidFill>
                <a:latin typeface="Times New Roman" panose="02020603050405020304" pitchFamily="18" charset="0"/>
              </a:defRPr>
            </a:lvl2pPr>
            <a:lvl3pPr marL="1141210" indent="-226972" defTabSz="961854">
              <a:spcBef>
                <a:spcPct val="30000"/>
              </a:spcBef>
              <a:defRPr sz="1200">
                <a:solidFill>
                  <a:schemeClr val="tx1"/>
                </a:solidFill>
                <a:latin typeface="Times New Roman" panose="02020603050405020304" pitchFamily="18" charset="0"/>
              </a:defRPr>
            </a:lvl3pPr>
            <a:lvl4pPr marL="1598329" indent="-226972" defTabSz="961854">
              <a:spcBef>
                <a:spcPct val="30000"/>
              </a:spcBef>
              <a:defRPr sz="1200">
                <a:solidFill>
                  <a:schemeClr val="tx1"/>
                </a:solidFill>
                <a:latin typeface="Times New Roman" panose="02020603050405020304" pitchFamily="18" charset="0"/>
              </a:defRPr>
            </a:lvl4pPr>
            <a:lvl5pPr marL="2055446" indent="-226972" defTabSz="961854">
              <a:spcBef>
                <a:spcPct val="30000"/>
              </a:spcBef>
              <a:defRPr sz="1200">
                <a:solidFill>
                  <a:schemeClr val="tx1"/>
                </a:solidFill>
                <a:latin typeface="Times New Roman" panose="02020603050405020304" pitchFamily="18" charset="0"/>
              </a:defRPr>
            </a:lvl5pPr>
            <a:lvl6pPr marL="2512565" indent="-226972" defTabSz="961854" eaLnBrk="0" fontAlgn="base" hangingPunct="0">
              <a:spcBef>
                <a:spcPct val="30000"/>
              </a:spcBef>
              <a:spcAft>
                <a:spcPct val="0"/>
              </a:spcAft>
              <a:defRPr sz="1200">
                <a:solidFill>
                  <a:schemeClr val="tx1"/>
                </a:solidFill>
                <a:latin typeface="Times New Roman" panose="02020603050405020304" pitchFamily="18" charset="0"/>
              </a:defRPr>
            </a:lvl6pPr>
            <a:lvl7pPr marL="2969683" indent="-226972" defTabSz="961854" eaLnBrk="0" fontAlgn="base" hangingPunct="0">
              <a:spcBef>
                <a:spcPct val="30000"/>
              </a:spcBef>
              <a:spcAft>
                <a:spcPct val="0"/>
              </a:spcAft>
              <a:defRPr sz="1200">
                <a:solidFill>
                  <a:schemeClr val="tx1"/>
                </a:solidFill>
                <a:latin typeface="Times New Roman" panose="02020603050405020304" pitchFamily="18" charset="0"/>
              </a:defRPr>
            </a:lvl7pPr>
            <a:lvl8pPr marL="3426802" indent="-226972" defTabSz="961854" eaLnBrk="0" fontAlgn="base" hangingPunct="0">
              <a:spcBef>
                <a:spcPct val="30000"/>
              </a:spcBef>
              <a:spcAft>
                <a:spcPct val="0"/>
              </a:spcAft>
              <a:defRPr sz="1200">
                <a:solidFill>
                  <a:schemeClr val="tx1"/>
                </a:solidFill>
                <a:latin typeface="Times New Roman" panose="02020603050405020304" pitchFamily="18" charset="0"/>
              </a:defRPr>
            </a:lvl8pPr>
            <a:lvl9pPr marL="3883920" indent="-226972" defTabSz="961854"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51000C4-7AE8-4701-94D5-D10EE7FBA514}" type="slidenum">
              <a:rPr lang="en-US"/>
              <a:pPr>
                <a:spcBef>
                  <a:spcPct val="0"/>
                </a:spcBef>
              </a:pPr>
              <a:t>12</a:t>
            </a:fld>
            <a:endParaRPr lang="en-US"/>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21403184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1854">
              <a:spcBef>
                <a:spcPct val="30000"/>
              </a:spcBef>
              <a:defRPr sz="1200">
                <a:solidFill>
                  <a:schemeClr val="tx1"/>
                </a:solidFill>
                <a:latin typeface="Times New Roman" panose="02020603050405020304" pitchFamily="18" charset="0"/>
              </a:defRPr>
            </a:lvl1pPr>
            <a:lvl2pPr marL="741231" indent="-284112" defTabSz="961854">
              <a:spcBef>
                <a:spcPct val="30000"/>
              </a:spcBef>
              <a:defRPr sz="1200">
                <a:solidFill>
                  <a:schemeClr val="tx1"/>
                </a:solidFill>
                <a:latin typeface="Times New Roman" panose="02020603050405020304" pitchFamily="18" charset="0"/>
              </a:defRPr>
            </a:lvl2pPr>
            <a:lvl3pPr marL="1141210" indent="-226972" defTabSz="961854">
              <a:spcBef>
                <a:spcPct val="30000"/>
              </a:spcBef>
              <a:defRPr sz="1200">
                <a:solidFill>
                  <a:schemeClr val="tx1"/>
                </a:solidFill>
                <a:latin typeface="Times New Roman" panose="02020603050405020304" pitchFamily="18" charset="0"/>
              </a:defRPr>
            </a:lvl3pPr>
            <a:lvl4pPr marL="1598329" indent="-226972" defTabSz="961854">
              <a:spcBef>
                <a:spcPct val="30000"/>
              </a:spcBef>
              <a:defRPr sz="1200">
                <a:solidFill>
                  <a:schemeClr val="tx1"/>
                </a:solidFill>
                <a:latin typeface="Times New Roman" panose="02020603050405020304" pitchFamily="18" charset="0"/>
              </a:defRPr>
            </a:lvl4pPr>
            <a:lvl5pPr marL="2055446" indent="-226972" defTabSz="961854">
              <a:spcBef>
                <a:spcPct val="30000"/>
              </a:spcBef>
              <a:defRPr sz="1200">
                <a:solidFill>
                  <a:schemeClr val="tx1"/>
                </a:solidFill>
                <a:latin typeface="Times New Roman" panose="02020603050405020304" pitchFamily="18" charset="0"/>
              </a:defRPr>
            </a:lvl5pPr>
            <a:lvl6pPr marL="2512565" indent="-226972" defTabSz="961854" eaLnBrk="0" fontAlgn="base" hangingPunct="0">
              <a:spcBef>
                <a:spcPct val="30000"/>
              </a:spcBef>
              <a:spcAft>
                <a:spcPct val="0"/>
              </a:spcAft>
              <a:defRPr sz="1200">
                <a:solidFill>
                  <a:schemeClr val="tx1"/>
                </a:solidFill>
                <a:latin typeface="Times New Roman" panose="02020603050405020304" pitchFamily="18" charset="0"/>
              </a:defRPr>
            </a:lvl6pPr>
            <a:lvl7pPr marL="2969683" indent="-226972" defTabSz="961854" eaLnBrk="0" fontAlgn="base" hangingPunct="0">
              <a:spcBef>
                <a:spcPct val="30000"/>
              </a:spcBef>
              <a:spcAft>
                <a:spcPct val="0"/>
              </a:spcAft>
              <a:defRPr sz="1200">
                <a:solidFill>
                  <a:schemeClr val="tx1"/>
                </a:solidFill>
                <a:latin typeface="Times New Roman" panose="02020603050405020304" pitchFamily="18" charset="0"/>
              </a:defRPr>
            </a:lvl7pPr>
            <a:lvl8pPr marL="3426802" indent="-226972" defTabSz="961854" eaLnBrk="0" fontAlgn="base" hangingPunct="0">
              <a:spcBef>
                <a:spcPct val="30000"/>
              </a:spcBef>
              <a:spcAft>
                <a:spcPct val="0"/>
              </a:spcAft>
              <a:defRPr sz="1200">
                <a:solidFill>
                  <a:schemeClr val="tx1"/>
                </a:solidFill>
                <a:latin typeface="Times New Roman" panose="02020603050405020304" pitchFamily="18" charset="0"/>
              </a:defRPr>
            </a:lvl8pPr>
            <a:lvl9pPr marL="3883920" indent="-226972" defTabSz="961854"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6E3FC80-DAFE-4F45-820F-78FC6A95B1BA}" type="slidenum">
              <a:rPr lang="en-US"/>
              <a:pPr>
                <a:spcBef>
                  <a:spcPct val="0"/>
                </a:spcBef>
              </a:pPr>
              <a:t>13</a:t>
            </a:fld>
            <a:endParaRPr lang="en-US"/>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844609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1854">
              <a:spcBef>
                <a:spcPct val="30000"/>
              </a:spcBef>
              <a:defRPr sz="1200">
                <a:solidFill>
                  <a:schemeClr val="tx1"/>
                </a:solidFill>
                <a:latin typeface="Times New Roman" panose="02020603050405020304" pitchFamily="18" charset="0"/>
              </a:defRPr>
            </a:lvl1pPr>
            <a:lvl2pPr marL="741231" indent="-284112" defTabSz="961854">
              <a:spcBef>
                <a:spcPct val="30000"/>
              </a:spcBef>
              <a:defRPr sz="1200">
                <a:solidFill>
                  <a:schemeClr val="tx1"/>
                </a:solidFill>
                <a:latin typeface="Times New Roman" panose="02020603050405020304" pitchFamily="18" charset="0"/>
              </a:defRPr>
            </a:lvl2pPr>
            <a:lvl3pPr marL="1141210" indent="-226972" defTabSz="961854">
              <a:spcBef>
                <a:spcPct val="30000"/>
              </a:spcBef>
              <a:defRPr sz="1200">
                <a:solidFill>
                  <a:schemeClr val="tx1"/>
                </a:solidFill>
                <a:latin typeface="Times New Roman" panose="02020603050405020304" pitchFamily="18" charset="0"/>
              </a:defRPr>
            </a:lvl3pPr>
            <a:lvl4pPr marL="1598329" indent="-226972" defTabSz="961854">
              <a:spcBef>
                <a:spcPct val="30000"/>
              </a:spcBef>
              <a:defRPr sz="1200">
                <a:solidFill>
                  <a:schemeClr val="tx1"/>
                </a:solidFill>
                <a:latin typeface="Times New Roman" panose="02020603050405020304" pitchFamily="18" charset="0"/>
              </a:defRPr>
            </a:lvl4pPr>
            <a:lvl5pPr marL="2055446" indent="-226972" defTabSz="961854">
              <a:spcBef>
                <a:spcPct val="30000"/>
              </a:spcBef>
              <a:defRPr sz="1200">
                <a:solidFill>
                  <a:schemeClr val="tx1"/>
                </a:solidFill>
                <a:latin typeface="Times New Roman" panose="02020603050405020304" pitchFamily="18" charset="0"/>
              </a:defRPr>
            </a:lvl5pPr>
            <a:lvl6pPr marL="2512565" indent="-226972" defTabSz="961854" eaLnBrk="0" fontAlgn="base" hangingPunct="0">
              <a:spcBef>
                <a:spcPct val="30000"/>
              </a:spcBef>
              <a:spcAft>
                <a:spcPct val="0"/>
              </a:spcAft>
              <a:defRPr sz="1200">
                <a:solidFill>
                  <a:schemeClr val="tx1"/>
                </a:solidFill>
                <a:latin typeface="Times New Roman" panose="02020603050405020304" pitchFamily="18" charset="0"/>
              </a:defRPr>
            </a:lvl6pPr>
            <a:lvl7pPr marL="2969683" indent="-226972" defTabSz="961854" eaLnBrk="0" fontAlgn="base" hangingPunct="0">
              <a:spcBef>
                <a:spcPct val="30000"/>
              </a:spcBef>
              <a:spcAft>
                <a:spcPct val="0"/>
              </a:spcAft>
              <a:defRPr sz="1200">
                <a:solidFill>
                  <a:schemeClr val="tx1"/>
                </a:solidFill>
                <a:latin typeface="Times New Roman" panose="02020603050405020304" pitchFamily="18" charset="0"/>
              </a:defRPr>
            </a:lvl7pPr>
            <a:lvl8pPr marL="3426802" indent="-226972" defTabSz="961854" eaLnBrk="0" fontAlgn="base" hangingPunct="0">
              <a:spcBef>
                <a:spcPct val="30000"/>
              </a:spcBef>
              <a:spcAft>
                <a:spcPct val="0"/>
              </a:spcAft>
              <a:defRPr sz="1200">
                <a:solidFill>
                  <a:schemeClr val="tx1"/>
                </a:solidFill>
                <a:latin typeface="Times New Roman" panose="02020603050405020304" pitchFamily="18" charset="0"/>
              </a:defRPr>
            </a:lvl8pPr>
            <a:lvl9pPr marL="3883920" indent="-226972" defTabSz="961854"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C974CF59-DF49-4384-8C45-98BA6E34564B}" type="slidenum">
              <a:rPr lang="en-US"/>
              <a:pPr>
                <a:spcBef>
                  <a:spcPct val="0"/>
                </a:spcBef>
              </a:pPr>
              <a:t>14</a:t>
            </a:fld>
            <a:endParaRPr lang="en-US"/>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2356400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1854">
              <a:spcBef>
                <a:spcPct val="30000"/>
              </a:spcBef>
              <a:defRPr sz="1200">
                <a:solidFill>
                  <a:schemeClr val="tx1"/>
                </a:solidFill>
                <a:latin typeface="Times New Roman" panose="02020603050405020304" pitchFamily="18" charset="0"/>
              </a:defRPr>
            </a:lvl1pPr>
            <a:lvl2pPr marL="741231" indent="-284112" defTabSz="961854">
              <a:spcBef>
                <a:spcPct val="30000"/>
              </a:spcBef>
              <a:defRPr sz="1200">
                <a:solidFill>
                  <a:schemeClr val="tx1"/>
                </a:solidFill>
                <a:latin typeface="Times New Roman" panose="02020603050405020304" pitchFamily="18" charset="0"/>
              </a:defRPr>
            </a:lvl2pPr>
            <a:lvl3pPr marL="1141210" indent="-226972" defTabSz="961854">
              <a:spcBef>
                <a:spcPct val="30000"/>
              </a:spcBef>
              <a:defRPr sz="1200">
                <a:solidFill>
                  <a:schemeClr val="tx1"/>
                </a:solidFill>
                <a:latin typeface="Times New Roman" panose="02020603050405020304" pitchFamily="18" charset="0"/>
              </a:defRPr>
            </a:lvl3pPr>
            <a:lvl4pPr marL="1598329" indent="-226972" defTabSz="961854">
              <a:spcBef>
                <a:spcPct val="30000"/>
              </a:spcBef>
              <a:defRPr sz="1200">
                <a:solidFill>
                  <a:schemeClr val="tx1"/>
                </a:solidFill>
                <a:latin typeface="Times New Roman" panose="02020603050405020304" pitchFamily="18" charset="0"/>
              </a:defRPr>
            </a:lvl4pPr>
            <a:lvl5pPr marL="2055446" indent="-226972" defTabSz="961854">
              <a:spcBef>
                <a:spcPct val="30000"/>
              </a:spcBef>
              <a:defRPr sz="1200">
                <a:solidFill>
                  <a:schemeClr val="tx1"/>
                </a:solidFill>
                <a:latin typeface="Times New Roman" panose="02020603050405020304" pitchFamily="18" charset="0"/>
              </a:defRPr>
            </a:lvl5pPr>
            <a:lvl6pPr marL="2512565" indent="-226972" defTabSz="961854" eaLnBrk="0" fontAlgn="base" hangingPunct="0">
              <a:spcBef>
                <a:spcPct val="30000"/>
              </a:spcBef>
              <a:spcAft>
                <a:spcPct val="0"/>
              </a:spcAft>
              <a:defRPr sz="1200">
                <a:solidFill>
                  <a:schemeClr val="tx1"/>
                </a:solidFill>
                <a:latin typeface="Times New Roman" panose="02020603050405020304" pitchFamily="18" charset="0"/>
              </a:defRPr>
            </a:lvl6pPr>
            <a:lvl7pPr marL="2969683" indent="-226972" defTabSz="961854" eaLnBrk="0" fontAlgn="base" hangingPunct="0">
              <a:spcBef>
                <a:spcPct val="30000"/>
              </a:spcBef>
              <a:spcAft>
                <a:spcPct val="0"/>
              </a:spcAft>
              <a:defRPr sz="1200">
                <a:solidFill>
                  <a:schemeClr val="tx1"/>
                </a:solidFill>
                <a:latin typeface="Times New Roman" panose="02020603050405020304" pitchFamily="18" charset="0"/>
              </a:defRPr>
            </a:lvl7pPr>
            <a:lvl8pPr marL="3426802" indent="-226972" defTabSz="961854" eaLnBrk="0" fontAlgn="base" hangingPunct="0">
              <a:spcBef>
                <a:spcPct val="30000"/>
              </a:spcBef>
              <a:spcAft>
                <a:spcPct val="0"/>
              </a:spcAft>
              <a:defRPr sz="1200">
                <a:solidFill>
                  <a:schemeClr val="tx1"/>
                </a:solidFill>
                <a:latin typeface="Times New Roman" panose="02020603050405020304" pitchFamily="18" charset="0"/>
              </a:defRPr>
            </a:lvl8pPr>
            <a:lvl9pPr marL="3883920" indent="-226972" defTabSz="961854"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5F14B6E-E8AC-4867-A6B6-6623B247233A}" type="slidenum">
              <a:rPr lang="en-US"/>
              <a:pPr>
                <a:spcBef>
                  <a:spcPct val="0"/>
                </a:spcBef>
              </a:pPr>
              <a:t>15</a:t>
            </a:fld>
            <a:endParaRPr lang="en-US"/>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36298552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73863">
              <a:spcBef>
                <a:spcPct val="30000"/>
              </a:spcBef>
              <a:defRPr sz="1100">
                <a:solidFill>
                  <a:schemeClr val="tx1"/>
                </a:solidFill>
                <a:latin typeface="Times New Roman" panose="02020603050405020304" pitchFamily="18" charset="0"/>
              </a:defRPr>
            </a:lvl1pPr>
            <a:lvl2pPr marL="701193" indent="-268766" defTabSz="873863">
              <a:spcBef>
                <a:spcPct val="30000"/>
              </a:spcBef>
              <a:defRPr sz="1100">
                <a:solidFill>
                  <a:schemeClr val="tx1"/>
                </a:solidFill>
                <a:latin typeface="Times New Roman" panose="02020603050405020304" pitchFamily="18" charset="0"/>
              </a:defRPr>
            </a:lvl2pPr>
            <a:lvl3pPr marL="1079567" indent="-214713" defTabSz="873863">
              <a:spcBef>
                <a:spcPct val="30000"/>
              </a:spcBef>
              <a:defRPr sz="1100">
                <a:solidFill>
                  <a:schemeClr val="tx1"/>
                </a:solidFill>
                <a:latin typeface="Times New Roman" panose="02020603050405020304" pitchFamily="18" charset="0"/>
              </a:defRPr>
            </a:lvl3pPr>
            <a:lvl4pPr marL="1511994" indent="-214713" defTabSz="873863">
              <a:spcBef>
                <a:spcPct val="30000"/>
              </a:spcBef>
              <a:defRPr sz="1100">
                <a:solidFill>
                  <a:schemeClr val="tx1"/>
                </a:solidFill>
                <a:latin typeface="Times New Roman" panose="02020603050405020304" pitchFamily="18" charset="0"/>
              </a:defRPr>
            </a:lvl4pPr>
            <a:lvl5pPr marL="1944420" indent="-214713" defTabSz="873863">
              <a:spcBef>
                <a:spcPct val="30000"/>
              </a:spcBef>
              <a:defRPr sz="1100">
                <a:solidFill>
                  <a:schemeClr val="tx1"/>
                </a:solidFill>
                <a:latin typeface="Times New Roman" panose="02020603050405020304" pitchFamily="18" charset="0"/>
              </a:defRPr>
            </a:lvl5pPr>
            <a:lvl6pPr marL="2376847" indent="-214713" defTabSz="873863" eaLnBrk="0" fontAlgn="base" hangingPunct="0">
              <a:spcBef>
                <a:spcPct val="30000"/>
              </a:spcBef>
              <a:spcAft>
                <a:spcPct val="0"/>
              </a:spcAft>
              <a:defRPr sz="1100">
                <a:solidFill>
                  <a:schemeClr val="tx1"/>
                </a:solidFill>
                <a:latin typeface="Times New Roman" panose="02020603050405020304" pitchFamily="18" charset="0"/>
              </a:defRPr>
            </a:lvl6pPr>
            <a:lvl7pPr marL="2809274" indent="-214713" defTabSz="873863" eaLnBrk="0" fontAlgn="base" hangingPunct="0">
              <a:spcBef>
                <a:spcPct val="30000"/>
              </a:spcBef>
              <a:spcAft>
                <a:spcPct val="0"/>
              </a:spcAft>
              <a:defRPr sz="1100">
                <a:solidFill>
                  <a:schemeClr val="tx1"/>
                </a:solidFill>
                <a:latin typeface="Times New Roman" panose="02020603050405020304" pitchFamily="18" charset="0"/>
              </a:defRPr>
            </a:lvl7pPr>
            <a:lvl8pPr marL="3241701" indent="-214713" defTabSz="873863" eaLnBrk="0" fontAlgn="base" hangingPunct="0">
              <a:spcBef>
                <a:spcPct val="30000"/>
              </a:spcBef>
              <a:spcAft>
                <a:spcPct val="0"/>
              </a:spcAft>
              <a:defRPr sz="1100">
                <a:solidFill>
                  <a:schemeClr val="tx1"/>
                </a:solidFill>
                <a:latin typeface="Times New Roman" panose="02020603050405020304" pitchFamily="18" charset="0"/>
              </a:defRPr>
            </a:lvl8pPr>
            <a:lvl9pPr marL="3674127" indent="-214713" defTabSz="873863" eaLnBrk="0" fontAlgn="base" hangingPunct="0">
              <a:spcBef>
                <a:spcPct val="30000"/>
              </a:spcBef>
              <a:spcAft>
                <a:spcPct val="0"/>
              </a:spcAft>
              <a:defRPr sz="1100">
                <a:solidFill>
                  <a:schemeClr val="tx1"/>
                </a:solidFill>
                <a:latin typeface="Times New Roman" panose="02020603050405020304" pitchFamily="18" charset="0"/>
              </a:defRPr>
            </a:lvl9pPr>
          </a:lstStyle>
          <a:p>
            <a:pPr>
              <a:spcBef>
                <a:spcPct val="0"/>
              </a:spcBef>
            </a:pPr>
            <a:fld id="{84C0552D-E6FB-4EF3-A12B-6D97AF9C0D32}" type="slidenum">
              <a:rPr lang="en-US"/>
              <a:pPr>
                <a:spcBef>
                  <a:spcPct val="0"/>
                </a:spcBef>
              </a:pPr>
              <a:t>16</a:t>
            </a:fld>
            <a:endParaRPr lang="en-US"/>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38757774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25815">
              <a:spcBef>
                <a:spcPct val="30000"/>
              </a:spcBef>
              <a:defRPr sz="1100">
                <a:solidFill>
                  <a:schemeClr val="tx1"/>
                </a:solidFill>
                <a:latin typeface="Times New Roman" panose="02020603050405020304" pitchFamily="18" charset="0"/>
              </a:defRPr>
            </a:lvl1pPr>
            <a:lvl2pPr marL="662154" indent="-253751" defTabSz="825815">
              <a:spcBef>
                <a:spcPct val="30000"/>
              </a:spcBef>
              <a:defRPr sz="1100">
                <a:solidFill>
                  <a:schemeClr val="tx1"/>
                </a:solidFill>
                <a:latin typeface="Times New Roman" panose="02020603050405020304" pitchFamily="18" charset="0"/>
              </a:defRPr>
            </a:lvl2pPr>
            <a:lvl3pPr marL="1021008" indent="-202701" defTabSz="825815">
              <a:spcBef>
                <a:spcPct val="30000"/>
              </a:spcBef>
              <a:defRPr sz="1100">
                <a:solidFill>
                  <a:schemeClr val="tx1"/>
                </a:solidFill>
                <a:latin typeface="Times New Roman" panose="02020603050405020304" pitchFamily="18" charset="0"/>
              </a:defRPr>
            </a:lvl3pPr>
            <a:lvl4pPr marL="1429412" indent="-202701" defTabSz="825815">
              <a:spcBef>
                <a:spcPct val="30000"/>
              </a:spcBef>
              <a:defRPr sz="1100">
                <a:solidFill>
                  <a:schemeClr val="tx1"/>
                </a:solidFill>
                <a:latin typeface="Times New Roman" panose="02020603050405020304" pitchFamily="18" charset="0"/>
              </a:defRPr>
            </a:lvl4pPr>
            <a:lvl5pPr marL="1837815" indent="-202701" defTabSz="825815">
              <a:spcBef>
                <a:spcPct val="30000"/>
              </a:spcBef>
              <a:defRPr sz="1100">
                <a:solidFill>
                  <a:schemeClr val="tx1"/>
                </a:solidFill>
                <a:latin typeface="Times New Roman" panose="02020603050405020304" pitchFamily="18" charset="0"/>
              </a:defRPr>
            </a:lvl5pPr>
            <a:lvl6pPr marL="2270241" indent="-202701" defTabSz="825815" eaLnBrk="0" fontAlgn="base" hangingPunct="0">
              <a:spcBef>
                <a:spcPct val="30000"/>
              </a:spcBef>
              <a:spcAft>
                <a:spcPct val="0"/>
              </a:spcAft>
              <a:defRPr sz="1100">
                <a:solidFill>
                  <a:schemeClr val="tx1"/>
                </a:solidFill>
                <a:latin typeface="Times New Roman" panose="02020603050405020304" pitchFamily="18" charset="0"/>
              </a:defRPr>
            </a:lvl6pPr>
            <a:lvl7pPr marL="2702668" indent="-202701" defTabSz="825815" eaLnBrk="0" fontAlgn="base" hangingPunct="0">
              <a:spcBef>
                <a:spcPct val="30000"/>
              </a:spcBef>
              <a:spcAft>
                <a:spcPct val="0"/>
              </a:spcAft>
              <a:defRPr sz="1100">
                <a:solidFill>
                  <a:schemeClr val="tx1"/>
                </a:solidFill>
                <a:latin typeface="Times New Roman" panose="02020603050405020304" pitchFamily="18" charset="0"/>
              </a:defRPr>
            </a:lvl7pPr>
            <a:lvl8pPr marL="3135096" indent="-202701" defTabSz="825815" eaLnBrk="0" fontAlgn="base" hangingPunct="0">
              <a:spcBef>
                <a:spcPct val="30000"/>
              </a:spcBef>
              <a:spcAft>
                <a:spcPct val="0"/>
              </a:spcAft>
              <a:defRPr sz="1100">
                <a:solidFill>
                  <a:schemeClr val="tx1"/>
                </a:solidFill>
                <a:latin typeface="Times New Roman" panose="02020603050405020304" pitchFamily="18" charset="0"/>
              </a:defRPr>
            </a:lvl8pPr>
            <a:lvl9pPr marL="3567522" indent="-202701" defTabSz="825815" eaLnBrk="0" fontAlgn="base" hangingPunct="0">
              <a:spcBef>
                <a:spcPct val="30000"/>
              </a:spcBef>
              <a:spcAft>
                <a:spcPct val="0"/>
              </a:spcAft>
              <a:defRPr sz="1100">
                <a:solidFill>
                  <a:schemeClr val="tx1"/>
                </a:solidFill>
                <a:latin typeface="Times New Roman" panose="02020603050405020304" pitchFamily="18" charset="0"/>
              </a:defRPr>
            </a:lvl9pPr>
          </a:lstStyle>
          <a:p>
            <a:pPr>
              <a:spcBef>
                <a:spcPct val="0"/>
              </a:spcBef>
            </a:pPr>
            <a:fld id="{974FCD67-9458-474E-8964-A54959EADE60}" type="slidenum">
              <a:rPr lang="en-US" sz="1000"/>
              <a:pPr>
                <a:spcBef>
                  <a:spcPct val="0"/>
                </a:spcBef>
              </a:pPr>
              <a:t>17</a:t>
            </a:fld>
            <a:endParaRPr lang="en-US" sz="100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21134147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72362">
              <a:spcBef>
                <a:spcPct val="30000"/>
              </a:spcBef>
              <a:defRPr sz="1100">
                <a:solidFill>
                  <a:schemeClr val="tx1"/>
                </a:solidFill>
                <a:latin typeface="Times New Roman" panose="02020603050405020304" pitchFamily="18" charset="0"/>
              </a:defRPr>
            </a:lvl1pPr>
            <a:lvl2pPr marL="701193" indent="-268766" defTabSz="872362">
              <a:spcBef>
                <a:spcPct val="30000"/>
              </a:spcBef>
              <a:defRPr sz="1100">
                <a:solidFill>
                  <a:schemeClr val="tx1"/>
                </a:solidFill>
                <a:latin typeface="Times New Roman" panose="02020603050405020304" pitchFamily="18" charset="0"/>
              </a:defRPr>
            </a:lvl2pPr>
            <a:lvl3pPr marL="1079567" indent="-214713" defTabSz="872362">
              <a:spcBef>
                <a:spcPct val="30000"/>
              </a:spcBef>
              <a:defRPr sz="1100">
                <a:solidFill>
                  <a:schemeClr val="tx1"/>
                </a:solidFill>
                <a:latin typeface="Times New Roman" panose="02020603050405020304" pitchFamily="18" charset="0"/>
              </a:defRPr>
            </a:lvl3pPr>
            <a:lvl4pPr marL="1511994" indent="-214713" defTabSz="872362">
              <a:spcBef>
                <a:spcPct val="30000"/>
              </a:spcBef>
              <a:defRPr sz="1100">
                <a:solidFill>
                  <a:schemeClr val="tx1"/>
                </a:solidFill>
                <a:latin typeface="Times New Roman" panose="02020603050405020304" pitchFamily="18" charset="0"/>
              </a:defRPr>
            </a:lvl4pPr>
            <a:lvl5pPr marL="1944420" indent="-214713" defTabSz="872362">
              <a:spcBef>
                <a:spcPct val="30000"/>
              </a:spcBef>
              <a:defRPr sz="1100">
                <a:solidFill>
                  <a:schemeClr val="tx1"/>
                </a:solidFill>
                <a:latin typeface="Times New Roman" panose="02020603050405020304" pitchFamily="18" charset="0"/>
              </a:defRPr>
            </a:lvl5pPr>
            <a:lvl6pPr marL="2376847" indent="-214713" defTabSz="872362" eaLnBrk="0" fontAlgn="base" hangingPunct="0">
              <a:spcBef>
                <a:spcPct val="30000"/>
              </a:spcBef>
              <a:spcAft>
                <a:spcPct val="0"/>
              </a:spcAft>
              <a:defRPr sz="1100">
                <a:solidFill>
                  <a:schemeClr val="tx1"/>
                </a:solidFill>
                <a:latin typeface="Times New Roman" panose="02020603050405020304" pitchFamily="18" charset="0"/>
              </a:defRPr>
            </a:lvl6pPr>
            <a:lvl7pPr marL="2809274" indent="-214713" defTabSz="872362" eaLnBrk="0" fontAlgn="base" hangingPunct="0">
              <a:spcBef>
                <a:spcPct val="30000"/>
              </a:spcBef>
              <a:spcAft>
                <a:spcPct val="0"/>
              </a:spcAft>
              <a:defRPr sz="1100">
                <a:solidFill>
                  <a:schemeClr val="tx1"/>
                </a:solidFill>
                <a:latin typeface="Times New Roman" panose="02020603050405020304" pitchFamily="18" charset="0"/>
              </a:defRPr>
            </a:lvl7pPr>
            <a:lvl8pPr marL="3241701" indent="-214713" defTabSz="872362" eaLnBrk="0" fontAlgn="base" hangingPunct="0">
              <a:spcBef>
                <a:spcPct val="30000"/>
              </a:spcBef>
              <a:spcAft>
                <a:spcPct val="0"/>
              </a:spcAft>
              <a:defRPr sz="1100">
                <a:solidFill>
                  <a:schemeClr val="tx1"/>
                </a:solidFill>
                <a:latin typeface="Times New Roman" panose="02020603050405020304" pitchFamily="18" charset="0"/>
              </a:defRPr>
            </a:lvl8pPr>
            <a:lvl9pPr marL="3674127" indent="-214713" defTabSz="872362" eaLnBrk="0" fontAlgn="base" hangingPunct="0">
              <a:spcBef>
                <a:spcPct val="30000"/>
              </a:spcBef>
              <a:spcAft>
                <a:spcPct val="0"/>
              </a:spcAft>
              <a:defRPr sz="1100">
                <a:solidFill>
                  <a:schemeClr val="tx1"/>
                </a:solidFill>
                <a:latin typeface="Times New Roman" panose="02020603050405020304" pitchFamily="18" charset="0"/>
              </a:defRPr>
            </a:lvl9pPr>
          </a:lstStyle>
          <a:p>
            <a:pPr>
              <a:spcBef>
                <a:spcPct val="0"/>
              </a:spcBef>
            </a:pPr>
            <a:fld id="{4F755F96-AECE-42B8-99F9-ADBA8C14A4CD}" type="slidenum">
              <a:rPr lang="en-US"/>
              <a:pPr>
                <a:spcBef>
                  <a:spcPct val="0"/>
                </a:spcBef>
              </a:pPr>
              <a:t>18</a:t>
            </a:fld>
            <a:endParaRPr lang="en-US"/>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232503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72362">
              <a:spcBef>
                <a:spcPct val="30000"/>
              </a:spcBef>
              <a:defRPr sz="1100">
                <a:solidFill>
                  <a:schemeClr val="tx1"/>
                </a:solidFill>
                <a:latin typeface="Times New Roman" panose="02020603050405020304" pitchFamily="18" charset="0"/>
              </a:defRPr>
            </a:lvl1pPr>
            <a:lvl2pPr marL="701193" indent="-268766" defTabSz="872362">
              <a:spcBef>
                <a:spcPct val="30000"/>
              </a:spcBef>
              <a:defRPr sz="1100">
                <a:solidFill>
                  <a:schemeClr val="tx1"/>
                </a:solidFill>
                <a:latin typeface="Times New Roman" panose="02020603050405020304" pitchFamily="18" charset="0"/>
              </a:defRPr>
            </a:lvl2pPr>
            <a:lvl3pPr marL="1079567" indent="-214713" defTabSz="872362">
              <a:spcBef>
                <a:spcPct val="30000"/>
              </a:spcBef>
              <a:defRPr sz="1100">
                <a:solidFill>
                  <a:schemeClr val="tx1"/>
                </a:solidFill>
                <a:latin typeface="Times New Roman" panose="02020603050405020304" pitchFamily="18" charset="0"/>
              </a:defRPr>
            </a:lvl3pPr>
            <a:lvl4pPr marL="1511994" indent="-214713" defTabSz="872362">
              <a:spcBef>
                <a:spcPct val="30000"/>
              </a:spcBef>
              <a:defRPr sz="1100">
                <a:solidFill>
                  <a:schemeClr val="tx1"/>
                </a:solidFill>
                <a:latin typeface="Times New Roman" panose="02020603050405020304" pitchFamily="18" charset="0"/>
              </a:defRPr>
            </a:lvl4pPr>
            <a:lvl5pPr marL="1944420" indent="-214713" defTabSz="872362">
              <a:spcBef>
                <a:spcPct val="30000"/>
              </a:spcBef>
              <a:defRPr sz="1100">
                <a:solidFill>
                  <a:schemeClr val="tx1"/>
                </a:solidFill>
                <a:latin typeface="Times New Roman" panose="02020603050405020304" pitchFamily="18" charset="0"/>
              </a:defRPr>
            </a:lvl5pPr>
            <a:lvl6pPr marL="2376847" indent="-214713" defTabSz="872362" eaLnBrk="0" fontAlgn="base" hangingPunct="0">
              <a:spcBef>
                <a:spcPct val="30000"/>
              </a:spcBef>
              <a:spcAft>
                <a:spcPct val="0"/>
              </a:spcAft>
              <a:defRPr sz="1100">
                <a:solidFill>
                  <a:schemeClr val="tx1"/>
                </a:solidFill>
                <a:latin typeface="Times New Roman" panose="02020603050405020304" pitchFamily="18" charset="0"/>
              </a:defRPr>
            </a:lvl6pPr>
            <a:lvl7pPr marL="2809274" indent="-214713" defTabSz="872362" eaLnBrk="0" fontAlgn="base" hangingPunct="0">
              <a:spcBef>
                <a:spcPct val="30000"/>
              </a:spcBef>
              <a:spcAft>
                <a:spcPct val="0"/>
              </a:spcAft>
              <a:defRPr sz="1100">
                <a:solidFill>
                  <a:schemeClr val="tx1"/>
                </a:solidFill>
                <a:latin typeface="Times New Roman" panose="02020603050405020304" pitchFamily="18" charset="0"/>
              </a:defRPr>
            </a:lvl7pPr>
            <a:lvl8pPr marL="3241701" indent="-214713" defTabSz="872362" eaLnBrk="0" fontAlgn="base" hangingPunct="0">
              <a:spcBef>
                <a:spcPct val="30000"/>
              </a:spcBef>
              <a:spcAft>
                <a:spcPct val="0"/>
              </a:spcAft>
              <a:defRPr sz="1100">
                <a:solidFill>
                  <a:schemeClr val="tx1"/>
                </a:solidFill>
                <a:latin typeface="Times New Roman" panose="02020603050405020304" pitchFamily="18" charset="0"/>
              </a:defRPr>
            </a:lvl8pPr>
            <a:lvl9pPr marL="3674127" indent="-214713" defTabSz="872362" eaLnBrk="0" fontAlgn="base" hangingPunct="0">
              <a:spcBef>
                <a:spcPct val="30000"/>
              </a:spcBef>
              <a:spcAft>
                <a:spcPct val="0"/>
              </a:spcAft>
              <a:defRPr sz="1100">
                <a:solidFill>
                  <a:schemeClr val="tx1"/>
                </a:solidFill>
                <a:latin typeface="Times New Roman" panose="02020603050405020304" pitchFamily="18" charset="0"/>
              </a:defRPr>
            </a:lvl9pPr>
          </a:lstStyle>
          <a:p>
            <a:pPr>
              <a:spcBef>
                <a:spcPct val="0"/>
              </a:spcBef>
            </a:pPr>
            <a:fld id="{3D685AC6-8941-4F4E-B04F-56FC122F8234}" type="slidenum">
              <a:rPr lang="en-US"/>
              <a:pPr>
                <a:spcBef>
                  <a:spcPct val="0"/>
                </a:spcBef>
              </a:pPr>
              <a:t>19</a:t>
            </a:fld>
            <a:endParaRPr lang="en-US"/>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33629496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72362">
              <a:spcBef>
                <a:spcPct val="30000"/>
              </a:spcBef>
              <a:defRPr sz="1100">
                <a:solidFill>
                  <a:schemeClr val="tx1"/>
                </a:solidFill>
                <a:latin typeface="Times New Roman" panose="02020603050405020304" pitchFamily="18" charset="0"/>
              </a:defRPr>
            </a:lvl1pPr>
            <a:lvl2pPr marL="701193" indent="-268766" defTabSz="872362">
              <a:spcBef>
                <a:spcPct val="30000"/>
              </a:spcBef>
              <a:defRPr sz="1100">
                <a:solidFill>
                  <a:schemeClr val="tx1"/>
                </a:solidFill>
                <a:latin typeface="Times New Roman" panose="02020603050405020304" pitchFamily="18" charset="0"/>
              </a:defRPr>
            </a:lvl2pPr>
            <a:lvl3pPr marL="1079567" indent="-214713" defTabSz="872362">
              <a:spcBef>
                <a:spcPct val="30000"/>
              </a:spcBef>
              <a:defRPr sz="1100">
                <a:solidFill>
                  <a:schemeClr val="tx1"/>
                </a:solidFill>
                <a:latin typeface="Times New Roman" panose="02020603050405020304" pitchFamily="18" charset="0"/>
              </a:defRPr>
            </a:lvl3pPr>
            <a:lvl4pPr marL="1511994" indent="-214713" defTabSz="872362">
              <a:spcBef>
                <a:spcPct val="30000"/>
              </a:spcBef>
              <a:defRPr sz="1100">
                <a:solidFill>
                  <a:schemeClr val="tx1"/>
                </a:solidFill>
                <a:latin typeface="Times New Roman" panose="02020603050405020304" pitchFamily="18" charset="0"/>
              </a:defRPr>
            </a:lvl4pPr>
            <a:lvl5pPr marL="1944420" indent="-214713" defTabSz="872362">
              <a:spcBef>
                <a:spcPct val="30000"/>
              </a:spcBef>
              <a:defRPr sz="1100">
                <a:solidFill>
                  <a:schemeClr val="tx1"/>
                </a:solidFill>
                <a:latin typeface="Times New Roman" panose="02020603050405020304" pitchFamily="18" charset="0"/>
              </a:defRPr>
            </a:lvl5pPr>
            <a:lvl6pPr marL="2376847" indent="-214713" defTabSz="872362" eaLnBrk="0" fontAlgn="base" hangingPunct="0">
              <a:spcBef>
                <a:spcPct val="30000"/>
              </a:spcBef>
              <a:spcAft>
                <a:spcPct val="0"/>
              </a:spcAft>
              <a:defRPr sz="1100">
                <a:solidFill>
                  <a:schemeClr val="tx1"/>
                </a:solidFill>
                <a:latin typeface="Times New Roman" panose="02020603050405020304" pitchFamily="18" charset="0"/>
              </a:defRPr>
            </a:lvl6pPr>
            <a:lvl7pPr marL="2809274" indent="-214713" defTabSz="872362" eaLnBrk="0" fontAlgn="base" hangingPunct="0">
              <a:spcBef>
                <a:spcPct val="30000"/>
              </a:spcBef>
              <a:spcAft>
                <a:spcPct val="0"/>
              </a:spcAft>
              <a:defRPr sz="1100">
                <a:solidFill>
                  <a:schemeClr val="tx1"/>
                </a:solidFill>
                <a:latin typeface="Times New Roman" panose="02020603050405020304" pitchFamily="18" charset="0"/>
              </a:defRPr>
            </a:lvl7pPr>
            <a:lvl8pPr marL="3241701" indent="-214713" defTabSz="872362" eaLnBrk="0" fontAlgn="base" hangingPunct="0">
              <a:spcBef>
                <a:spcPct val="30000"/>
              </a:spcBef>
              <a:spcAft>
                <a:spcPct val="0"/>
              </a:spcAft>
              <a:defRPr sz="1100">
                <a:solidFill>
                  <a:schemeClr val="tx1"/>
                </a:solidFill>
                <a:latin typeface="Times New Roman" panose="02020603050405020304" pitchFamily="18" charset="0"/>
              </a:defRPr>
            </a:lvl8pPr>
            <a:lvl9pPr marL="3674127" indent="-214713" defTabSz="872362" eaLnBrk="0" fontAlgn="base" hangingPunct="0">
              <a:spcBef>
                <a:spcPct val="30000"/>
              </a:spcBef>
              <a:spcAft>
                <a:spcPct val="0"/>
              </a:spcAft>
              <a:defRPr sz="1100">
                <a:solidFill>
                  <a:schemeClr val="tx1"/>
                </a:solidFill>
                <a:latin typeface="Times New Roman" panose="02020603050405020304" pitchFamily="18" charset="0"/>
              </a:defRPr>
            </a:lvl9pPr>
          </a:lstStyle>
          <a:p>
            <a:pPr>
              <a:spcBef>
                <a:spcPct val="0"/>
              </a:spcBef>
            </a:pPr>
            <a:fld id="{4F755F96-AECE-42B8-99F9-ADBA8C14A4CD}" type="slidenum">
              <a:rPr lang="en-US"/>
              <a:pPr>
                <a:spcBef>
                  <a:spcPct val="0"/>
                </a:spcBef>
              </a:pPr>
              <a:t>20</a:t>
            </a:fld>
            <a:endParaRPr lang="en-US"/>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24081512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72362">
              <a:spcBef>
                <a:spcPct val="30000"/>
              </a:spcBef>
              <a:defRPr sz="1100">
                <a:solidFill>
                  <a:schemeClr val="tx1"/>
                </a:solidFill>
                <a:latin typeface="Times New Roman" panose="02020603050405020304" pitchFamily="18" charset="0"/>
              </a:defRPr>
            </a:lvl1pPr>
            <a:lvl2pPr marL="701193" indent="-268766" defTabSz="872362">
              <a:spcBef>
                <a:spcPct val="30000"/>
              </a:spcBef>
              <a:defRPr sz="1100">
                <a:solidFill>
                  <a:schemeClr val="tx1"/>
                </a:solidFill>
                <a:latin typeface="Times New Roman" panose="02020603050405020304" pitchFamily="18" charset="0"/>
              </a:defRPr>
            </a:lvl2pPr>
            <a:lvl3pPr marL="1079567" indent="-214713" defTabSz="872362">
              <a:spcBef>
                <a:spcPct val="30000"/>
              </a:spcBef>
              <a:defRPr sz="1100">
                <a:solidFill>
                  <a:schemeClr val="tx1"/>
                </a:solidFill>
                <a:latin typeface="Times New Roman" panose="02020603050405020304" pitchFamily="18" charset="0"/>
              </a:defRPr>
            </a:lvl3pPr>
            <a:lvl4pPr marL="1511994" indent="-214713" defTabSz="872362">
              <a:spcBef>
                <a:spcPct val="30000"/>
              </a:spcBef>
              <a:defRPr sz="1100">
                <a:solidFill>
                  <a:schemeClr val="tx1"/>
                </a:solidFill>
                <a:latin typeface="Times New Roman" panose="02020603050405020304" pitchFamily="18" charset="0"/>
              </a:defRPr>
            </a:lvl4pPr>
            <a:lvl5pPr marL="1944420" indent="-214713" defTabSz="872362">
              <a:spcBef>
                <a:spcPct val="30000"/>
              </a:spcBef>
              <a:defRPr sz="1100">
                <a:solidFill>
                  <a:schemeClr val="tx1"/>
                </a:solidFill>
                <a:latin typeface="Times New Roman" panose="02020603050405020304" pitchFamily="18" charset="0"/>
              </a:defRPr>
            </a:lvl5pPr>
            <a:lvl6pPr marL="2376847" indent="-214713" defTabSz="872362" eaLnBrk="0" fontAlgn="base" hangingPunct="0">
              <a:spcBef>
                <a:spcPct val="30000"/>
              </a:spcBef>
              <a:spcAft>
                <a:spcPct val="0"/>
              </a:spcAft>
              <a:defRPr sz="1100">
                <a:solidFill>
                  <a:schemeClr val="tx1"/>
                </a:solidFill>
                <a:latin typeface="Times New Roman" panose="02020603050405020304" pitchFamily="18" charset="0"/>
              </a:defRPr>
            </a:lvl6pPr>
            <a:lvl7pPr marL="2809274" indent="-214713" defTabSz="872362" eaLnBrk="0" fontAlgn="base" hangingPunct="0">
              <a:spcBef>
                <a:spcPct val="30000"/>
              </a:spcBef>
              <a:spcAft>
                <a:spcPct val="0"/>
              </a:spcAft>
              <a:defRPr sz="1100">
                <a:solidFill>
                  <a:schemeClr val="tx1"/>
                </a:solidFill>
                <a:latin typeface="Times New Roman" panose="02020603050405020304" pitchFamily="18" charset="0"/>
              </a:defRPr>
            </a:lvl7pPr>
            <a:lvl8pPr marL="3241701" indent="-214713" defTabSz="872362" eaLnBrk="0" fontAlgn="base" hangingPunct="0">
              <a:spcBef>
                <a:spcPct val="30000"/>
              </a:spcBef>
              <a:spcAft>
                <a:spcPct val="0"/>
              </a:spcAft>
              <a:defRPr sz="1100">
                <a:solidFill>
                  <a:schemeClr val="tx1"/>
                </a:solidFill>
                <a:latin typeface="Times New Roman" panose="02020603050405020304" pitchFamily="18" charset="0"/>
              </a:defRPr>
            </a:lvl8pPr>
            <a:lvl9pPr marL="3674127" indent="-214713" defTabSz="872362" eaLnBrk="0" fontAlgn="base" hangingPunct="0">
              <a:spcBef>
                <a:spcPct val="30000"/>
              </a:spcBef>
              <a:spcAft>
                <a:spcPct val="0"/>
              </a:spcAft>
              <a:defRPr sz="1100">
                <a:solidFill>
                  <a:schemeClr val="tx1"/>
                </a:solidFill>
                <a:latin typeface="Times New Roman" panose="02020603050405020304" pitchFamily="18" charset="0"/>
              </a:defRPr>
            </a:lvl9pPr>
          </a:lstStyle>
          <a:p>
            <a:pPr>
              <a:spcBef>
                <a:spcPct val="0"/>
              </a:spcBef>
            </a:pPr>
            <a:fld id="{564788C7-9F48-4B7C-AE20-9CD320E05B48}" type="slidenum">
              <a:rPr lang="en-US"/>
              <a:pPr>
                <a:spcBef>
                  <a:spcPct val="0"/>
                </a:spcBef>
              </a:pPr>
              <a:t>21</a:t>
            </a:fld>
            <a:endParaRPr lang="en-US"/>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17577971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760">
              <a:spcBef>
                <a:spcPct val="30000"/>
              </a:spcBef>
              <a:defRPr sz="1200">
                <a:solidFill>
                  <a:schemeClr val="tx1"/>
                </a:solidFill>
                <a:latin typeface="Times New Roman" panose="02020603050405020304" pitchFamily="18" charset="0"/>
              </a:defRPr>
            </a:lvl1pPr>
            <a:lvl2pPr marL="741231" indent="-284112" defTabSz="923760">
              <a:spcBef>
                <a:spcPct val="30000"/>
              </a:spcBef>
              <a:defRPr sz="1200">
                <a:solidFill>
                  <a:schemeClr val="tx1"/>
                </a:solidFill>
                <a:latin typeface="Times New Roman" panose="02020603050405020304" pitchFamily="18" charset="0"/>
              </a:defRPr>
            </a:lvl2pPr>
            <a:lvl3pPr marL="1141210" indent="-226972" defTabSz="923760">
              <a:spcBef>
                <a:spcPct val="30000"/>
              </a:spcBef>
              <a:defRPr sz="1200">
                <a:solidFill>
                  <a:schemeClr val="tx1"/>
                </a:solidFill>
                <a:latin typeface="Times New Roman" panose="02020603050405020304" pitchFamily="18" charset="0"/>
              </a:defRPr>
            </a:lvl3pPr>
            <a:lvl4pPr marL="1598329" indent="-226972" defTabSz="923760">
              <a:spcBef>
                <a:spcPct val="30000"/>
              </a:spcBef>
              <a:defRPr sz="1200">
                <a:solidFill>
                  <a:schemeClr val="tx1"/>
                </a:solidFill>
                <a:latin typeface="Times New Roman" panose="02020603050405020304" pitchFamily="18" charset="0"/>
              </a:defRPr>
            </a:lvl4pPr>
            <a:lvl5pPr marL="2055446" indent="-226972" defTabSz="923760">
              <a:spcBef>
                <a:spcPct val="30000"/>
              </a:spcBef>
              <a:defRPr sz="1200">
                <a:solidFill>
                  <a:schemeClr val="tx1"/>
                </a:solidFill>
                <a:latin typeface="Times New Roman" panose="02020603050405020304" pitchFamily="18" charset="0"/>
              </a:defRPr>
            </a:lvl5pPr>
            <a:lvl6pPr marL="2512565" indent="-226972" defTabSz="923760" eaLnBrk="0" fontAlgn="base" hangingPunct="0">
              <a:spcBef>
                <a:spcPct val="30000"/>
              </a:spcBef>
              <a:spcAft>
                <a:spcPct val="0"/>
              </a:spcAft>
              <a:defRPr sz="1200">
                <a:solidFill>
                  <a:schemeClr val="tx1"/>
                </a:solidFill>
                <a:latin typeface="Times New Roman" panose="02020603050405020304" pitchFamily="18" charset="0"/>
              </a:defRPr>
            </a:lvl6pPr>
            <a:lvl7pPr marL="2969683" indent="-226972" defTabSz="923760" eaLnBrk="0" fontAlgn="base" hangingPunct="0">
              <a:spcBef>
                <a:spcPct val="30000"/>
              </a:spcBef>
              <a:spcAft>
                <a:spcPct val="0"/>
              </a:spcAft>
              <a:defRPr sz="1200">
                <a:solidFill>
                  <a:schemeClr val="tx1"/>
                </a:solidFill>
                <a:latin typeface="Times New Roman" panose="02020603050405020304" pitchFamily="18" charset="0"/>
              </a:defRPr>
            </a:lvl7pPr>
            <a:lvl8pPr marL="3426802" indent="-226972" defTabSz="923760" eaLnBrk="0" fontAlgn="base" hangingPunct="0">
              <a:spcBef>
                <a:spcPct val="30000"/>
              </a:spcBef>
              <a:spcAft>
                <a:spcPct val="0"/>
              </a:spcAft>
              <a:defRPr sz="1200">
                <a:solidFill>
                  <a:schemeClr val="tx1"/>
                </a:solidFill>
                <a:latin typeface="Times New Roman" panose="02020603050405020304" pitchFamily="18" charset="0"/>
              </a:defRPr>
            </a:lvl8pPr>
            <a:lvl9pPr marL="3883920" indent="-226972" defTabSz="92376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1A0A2591-E91A-49FD-BA94-51114F1E7B11}" type="slidenum">
              <a:rPr lang="en-US"/>
              <a:pPr>
                <a:spcBef>
                  <a:spcPct val="0"/>
                </a:spcBef>
              </a:pPr>
              <a:t>4</a:t>
            </a:fld>
            <a:endParaRPr lang="en-US"/>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5969324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72362">
              <a:spcBef>
                <a:spcPct val="30000"/>
              </a:spcBef>
              <a:defRPr sz="1100">
                <a:solidFill>
                  <a:schemeClr val="tx1"/>
                </a:solidFill>
                <a:latin typeface="Times New Roman" panose="02020603050405020304" pitchFamily="18" charset="0"/>
              </a:defRPr>
            </a:lvl1pPr>
            <a:lvl2pPr marL="701193" indent="-268766" defTabSz="872362">
              <a:spcBef>
                <a:spcPct val="30000"/>
              </a:spcBef>
              <a:defRPr sz="1100">
                <a:solidFill>
                  <a:schemeClr val="tx1"/>
                </a:solidFill>
                <a:latin typeface="Times New Roman" panose="02020603050405020304" pitchFamily="18" charset="0"/>
              </a:defRPr>
            </a:lvl2pPr>
            <a:lvl3pPr marL="1079567" indent="-214713" defTabSz="872362">
              <a:spcBef>
                <a:spcPct val="30000"/>
              </a:spcBef>
              <a:defRPr sz="1100">
                <a:solidFill>
                  <a:schemeClr val="tx1"/>
                </a:solidFill>
                <a:latin typeface="Times New Roman" panose="02020603050405020304" pitchFamily="18" charset="0"/>
              </a:defRPr>
            </a:lvl3pPr>
            <a:lvl4pPr marL="1511994" indent="-214713" defTabSz="872362">
              <a:spcBef>
                <a:spcPct val="30000"/>
              </a:spcBef>
              <a:defRPr sz="1100">
                <a:solidFill>
                  <a:schemeClr val="tx1"/>
                </a:solidFill>
                <a:latin typeface="Times New Roman" panose="02020603050405020304" pitchFamily="18" charset="0"/>
              </a:defRPr>
            </a:lvl4pPr>
            <a:lvl5pPr marL="1944420" indent="-214713" defTabSz="872362">
              <a:spcBef>
                <a:spcPct val="30000"/>
              </a:spcBef>
              <a:defRPr sz="1100">
                <a:solidFill>
                  <a:schemeClr val="tx1"/>
                </a:solidFill>
                <a:latin typeface="Times New Roman" panose="02020603050405020304" pitchFamily="18" charset="0"/>
              </a:defRPr>
            </a:lvl5pPr>
            <a:lvl6pPr marL="2376847" indent="-214713" defTabSz="872362" eaLnBrk="0" fontAlgn="base" hangingPunct="0">
              <a:spcBef>
                <a:spcPct val="30000"/>
              </a:spcBef>
              <a:spcAft>
                <a:spcPct val="0"/>
              </a:spcAft>
              <a:defRPr sz="1100">
                <a:solidFill>
                  <a:schemeClr val="tx1"/>
                </a:solidFill>
                <a:latin typeface="Times New Roman" panose="02020603050405020304" pitchFamily="18" charset="0"/>
              </a:defRPr>
            </a:lvl6pPr>
            <a:lvl7pPr marL="2809274" indent="-214713" defTabSz="872362" eaLnBrk="0" fontAlgn="base" hangingPunct="0">
              <a:spcBef>
                <a:spcPct val="30000"/>
              </a:spcBef>
              <a:spcAft>
                <a:spcPct val="0"/>
              </a:spcAft>
              <a:defRPr sz="1100">
                <a:solidFill>
                  <a:schemeClr val="tx1"/>
                </a:solidFill>
                <a:latin typeface="Times New Roman" panose="02020603050405020304" pitchFamily="18" charset="0"/>
              </a:defRPr>
            </a:lvl7pPr>
            <a:lvl8pPr marL="3241701" indent="-214713" defTabSz="872362" eaLnBrk="0" fontAlgn="base" hangingPunct="0">
              <a:spcBef>
                <a:spcPct val="30000"/>
              </a:spcBef>
              <a:spcAft>
                <a:spcPct val="0"/>
              </a:spcAft>
              <a:defRPr sz="1100">
                <a:solidFill>
                  <a:schemeClr val="tx1"/>
                </a:solidFill>
                <a:latin typeface="Times New Roman" panose="02020603050405020304" pitchFamily="18" charset="0"/>
              </a:defRPr>
            </a:lvl8pPr>
            <a:lvl9pPr marL="3674127" indent="-214713" defTabSz="872362" eaLnBrk="0" fontAlgn="base" hangingPunct="0">
              <a:spcBef>
                <a:spcPct val="30000"/>
              </a:spcBef>
              <a:spcAft>
                <a:spcPct val="0"/>
              </a:spcAft>
              <a:defRPr sz="1100">
                <a:solidFill>
                  <a:schemeClr val="tx1"/>
                </a:solidFill>
                <a:latin typeface="Times New Roman" panose="02020603050405020304" pitchFamily="18" charset="0"/>
              </a:defRPr>
            </a:lvl9pPr>
          </a:lstStyle>
          <a:p>
            <a:pPr>
              <a:spcBef>
                <a:spcPct val="0"/>
              </a:spcBef>
            </a:pPr>
            <a:fld id="{E2869DE3-7039-4CEC-8971-F9CF37AF02BA}" type="slidenum">
              <a:rPr lang="en-US"/>
              <a:pPr>
                <a:spcBef>
                  <a:spcPct val="0"/>
                </a:spcBef>
              </a:pPr>
              <a:t>22</a:t>
            </a:fld>
            <a:endParaRPr lang="en-US"/>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376650652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72362">
              <a:spcBef>
                <a:spcPct val="30000"/>
              </a:spcBef>
              <a:defRPr sz="1100">
                <a:solidFill>
                  <a:schemeClr val="tx1"/>
                </a:solidFill>
                <a:latin typeface="Times New Roman" panose="02020603050405020304" pitchFamily="18" charset="0"/>
              </a:defRPr>
            </a:lvl1pPr>
            <a:lvl2pPr marL="701193" indent="-268766" defTabSz="872362">
              <a:spcBef>
                <a:spcPct val="30000"/>
              </a:spcBef>
              <a:defRPr sz="1100">
                <a:solidFill>
                  <a:schemeClr val="tx1"/>
                </a:solidFill>
                <a:latin typeface="Times New Roman" panose="02020603050405020304" pitchFamily="18" charset="0"/>
              </a:defRPr>
            </a:lvl2pPr>
            <a:lvl3pPr marL="1079567" indent="-214713" defTabSz="872362">
              <a:spcBef>
                <a:spcPct val="30000"/>
              </a:spcBef>
              <a:defRPr sz="1100">
                <a:solidFill>
                  <a:schemeClr val="tx1"/>
                </a:solidFill>
                <a:latin typeface="Times New Roman" panose="02020603050405020304" pitchFamily="18" charset="0"/>
              </a:defRPr>
            </a:lvl3pPr>
            <a:lvl4pPr marL="1511994" indent="-214713" defTabSz="872362">
              <a:spcBef>
                <a:spcPct val="30000"/>
              </a:spcBef>
              <a:defRPr sz="1100">
                <a:solidFill>
                  <a:schemeClr val="tx1"/>
                </a:solidFill>
                <a:latin typeface="Times New Roman" panose="02020603050405020304" pitchFamily="18" charset="0"/>
              </a:defRPr>
            </a:lvl4pPr>
            <a:lvl5pPr marL="1944420" indent="-214713" defTabSz="872362">
              <a:spcBef>
                <a:spcPct val="30000"/>
              </a:spcBef>
              <a:defRPr sz="1100">
                <a:solidFill>
                  <a:schemeClr val="tx1"/>
                </a:solidFill>
                <a:latin typeface="Times New Roman" panose="02020603050405020304" pitchFamily="18" charset="0"/>
              </a:defRPr>
            </a:lvl5pPr>
            <a:lvl6pPr marL="2376847" indent="-214713" defTabSz="872362" eaLnBrk="0" fontAlgn="base" hangingPunct="0">
              <a:spcBef>
                <a:spcPct val="30000"/>
              </a:spcBef>
              <a:spcAft>
                <a:spcPct val="0"/>
              </a:spcAft>
              <a:defRPr sz="1100">
                <a:solidFill>
                  <a:schemeClr val="tx1"/>
                </a:solidFill>
                <a:latin typeface="Times New Roman" panose="02020603050405020304" pitchFamily="18" charset="0"/>
              </a:defRPr>
            </a:lvl6pPr>
            <a:lvl7pPr marL="2809274" indent="-214713" defTabSz="872362" eaLnBrk="0" fontAlgn="base" hangingPunct="0">
              <a:spcBef>
                <a:spcPct val="30000"/>
              </a:spcBef>
              <a:spcAft>
                <a:spcPct val="0"/>
              </a:spcAft>
              <a:defRPr sz="1100">
                <a:solidFill>
                  <a:schemeClr val="tx1"/>
                </a:solidFill>
                <a:latin typeface="Times New Roman" panose="02020603050405020304" pitchFamily="18" charset="0"/>
              </a:defRPr>
            </a:lvl7pPr>
            <a:lvl8pPr marL="3241701" indent="-214713" defTabSz="872362" eaLnBrk="0" fontAlgn="base" hangingPunct="0">
              <a:spcBef>
                <a:spcPct val="30000"/>
              </a:spcBef>
              <a:spcAft>
                <a:spcPct val="0"/>
              </a:spcAft>
              <a:defRPr sz="1100">
                <a:solidFill>
                  <a:schemeClr val="tx1"/>
                </a:solidFill>
                <a:latin typeface="Times New Roman" panose="02020603050405020304" pitchFamily="18" charset="0"/>
              </a:defRPr>
            </a:lvl8pPr>
            <a:lvl9pPr marL="3674127" indent="-214713" defTabSz="872362" eaLnBrk="0" fontAlgn="base" hangingPunct="0">
              <a:spcBef>
                <a:spcPct val="30000"/>
              </a:spcBef>
              <a:spcAft>
                <a:spcPct val="0"/>
              </a:spcAft>
              <a:defRPr sz="1100">
                <a:solidFill>
                  <a:schemeClr val="tx1"/>
                </a:solidFill>
                <a:latin typeface="Times New Roman" panose="02020603050405020304" pitchFamily="18" charset="0"/>
              </a:defRPr>
            </a:lvl9pPr>
          </a:lstStyle>
          <a:p>
            <a:pPr>
              <a:spcBef>
                <a:spcPct val="0"/>
              </a:spcBef>
            </a:pPr>
            <a:fld id="{EEFFD400-982B-4D6F-B86D-56520C1484F5}" type="slidenum">
              <a:rPr lang="en-US"/>
              <a:pPr>
                <a:spcBef>
                  <a:spcPct val="0"/>
                </a:spcBef>
              </a:pPr>
              <a:t>23</a:t>
            </a:fld>
            <a:endParaRPr lang="en-US"/>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99586193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72362">
              <a:spcBef>
                <a:spcPct val="30000"/>
              </a:spcBef>
              <a:defRPr sz="1100">
                <a:solidFill>
                  <a:schemeClr val="tx1"/>
                </a:solidFill>
                <a:latin typeface="Times New Roman" panose="02020603050405020304" pitchFamily="18" charset="0"/>
              </a:defRPr>
            </a:lvl1pPr>
            <a:lvl2pPr marL="701193" indent="-268766" defTabSz="872362">
              <a:spcBef>
                <a:spcPct val="30000"/>
              </a:spcBef>
              <a:defRPr sz="1100">
                <a:solidFill>
                  <a:schemeClr val="tx1"/>
                </a:solidFill>
                <a:latin typeface="Times New Roman" panose="02020603050405020304" pitchFamily="18" charset="0"/>
              </a:defRPr>
            </a:lvl2pPr>
            <a:lvl3pPr marL="1079567" indent="-214713" defTabSz="872362">
              <a:spcBef>
                <a:spcPct val="30000"/>
              </a:spcBef>
              <a:defRPr sz="1100">
                <a:solidFill>
                  <a:schemeClr val="tx1"/>
                </a:solidFill>
                <a:latin typeface="Times New Roman" panose="02020603050405020304" pitchFamily="18" charset="0"/>
              </a:defRPr>
            </a:lvl3pPr>
            <a:lvl4pPr marL="1511994" indent="-214713" defTabSz="872362">
              <a:spcBef>
                <a:spcPct val="30000"/>
              </a:spcBef>
              <a:defRPr sz="1100">
                <a:solidFill>
                  <a:schemeClr val="tx1"/>
                </a:solidFill>
                <a:latin typeface="Times New Roman" panose="02020603050405020304" pitchFamily="18" charset="0"/>
              </a:defRPr>
            </a:lvl4pPr>
            <a:lvl5pPr marL="1944420" indent="-214713" defTabSz="872362">
              <a:spcBef>
                <a:spcPct val="30000"/>
              </a:spcBef>
              <a:defRPr sz="1100">
                <a:solidFill>
                  <a:schemeClr val="tx1"/>
                </a:solidFill>
                <a:latin typeface="Times New Roman" panose="02020603050405020304" pitchFamily="18" charset="0"/>
              </a:defRPr>
            </a:lvl5pPr>
            <a:lvl6pPr marL="2376847" indent="-214713" defTabSz="872362" eaLnBrk="0" fontAlgn="base" hangingPunct="0">
              <a:spcBef>
                <a:spcPct val="30000"/>
              </a:spcBef>
              <a:spcAft>
                <a:spcPct val="0"/>
              </a:spcAft>
              <a:defRPr sz="1100">
                <a:solidFill>
                  <a:schemeClr val="tx1"/>
                </a:solidFill>
                <a:latin typeface="Times New Roman" panose="02020603050405020304" pitchFamily="18" charset="0"/>
              </a:defRPr>
            </a:lvl6pPr>
            <a:lvl7pPr marL="2809274" indent="-214713" defTabSz="872362" eaLnBrk="0" fontAlgn="base" hangingPunct="0">
              <a:spcBef>
                <a:spcPct val="30000"/>
              </a:spcBef>
              <a:spcAft>
                <a:spcPct val="0"/>
              </a:spcAft>
              <a:defRPr sz="1100">
                <a:solidFill>
                  <a:schemeClr val="tx1"/>
                </a:solidFill>
                <a:latin typeface="Times New Roman" panose="02020603050405020304" pitchFamily="18" charset="0"/>
              </a:defRPr>
            </a:lvl7pPr>
            <a:lvl8pPr marL="3241701" indent="-214713" defTabSz="872362" eaLnBrk="0" fontAlgn="base" hangingPunct="0">
              <a:spcBef>
                <a:spcPct val="30000"/>
              </a:spcBef>
              <a:spcAft>
                <a:spcPct val="0"/>
              </a:spcAft>
              <a:defRPr sz="1100">
                <a:solidFill>
                  <a:schemeClr val="tx1"/>
                </a:solidFill>
                <a:latin typeface="Times New Roman" panose="02020603050405020304" pitchFamily="18" charset="0"/>
              </a:defRPr>
            </a:lvl8pPr>
            <a:lvl9pPr marL="3674127" indent="-214713" defTabSz="872362" eaLnBrk="0" fontAlgn="base" hangingPunct="0">
              <a:spcBef>
                <a:spcPct val="30000"/>
              </a:spcBef>
              <a:spcAft>
                <a:spcPct val="0"/>
              </a:spcAft>
              <a:defRPr sz="1100">
                <a:solidFill>
                  <a:schemeClr val="tx1"/>
                </a:solidFill>
                <a:latin typeface="Times New Roman" panose="02020603050405020304" pitchFamily="18" charset="0"/>
              </a:defRPr>
            </a:lvl9pPr>
          </a:lstStyle>
          <a:p>
            <a:pPr>
              <a:spcBef>
                <a:spcPct val="0"/>
              </a:spcBef>
            </a:pPr>
            <a:fld id="{B5351D4E-1F39-4ADA-AB1E-C930F2B3A949}" type="slidenum">
              <a:rPr lang="en-US"/>
              <a:pPr>
                <a:spcBef>
                  <a:spcPct val="0"/>
                </a:spcBef>
              </a:pPr>
              <a:t>24</a:t>
            </a:fld>
            <a:endParaRPr lang="en-US"/>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253247505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1682">
              <a:spcBef>
                <a:spcPct val="30000"/>
              </a:spcBef>
              <a:defRPr sz="1200">
                <a:solidFill>
                  <a:schemeClr val="tx1"/>
                </a:solidFill>
                <a:latin typeface="Times New Roman" panose="02020603050405020304" pitchFamily="18" charset="0"/>
              </a:defRPr>
            </a:lvl1pPr>
            <a:lvl2pPr marL="741099" indent="-284061" defTabSz="961682">
              <a:spcBef>
                <a:spcPct val="30000"/>
              </a:spcBef>
              <a:defRPr sz="1200">
                <a:solidFill>
                  <a:schemeClr val="tx1"/>
                </a:solidFill>
                <a:latin typeface="Times New Roman" panose="02020603050405020304" pitchFamily="18" charset="0"/>
              </a:defRPr>
            </a:lvl2pPr>
            <a:lvl3pPr marL="1141006" indent="-226932" defTabSz="961682">
              <a:spcBef>
                <a:spcPct val="30000"/>
              </a:spcBef>
              <a:defRPr sz="1200">
                <a:solidFill>
                  <a:schemeClr val="tx1"/>
                </a:solidFill>
                <a:latin typeface="Times New Roman" panose="02020603050405020304" pitchFamily="18" charset="0"/>
              </a:defRPr>
            </a:lvl3pPr>
            <a:lvl4pPr marL="1598044" indent="-226932" defTabSz="961682">
              <a:spcBef>
                <a:spcPct val="30000"/>
              </a:spcBef>
              <a:defRPr sz="1200">
                <a:solidFill>
                  <a:schemeClr val="tx1"/>
                </a:solidFill>
                <a:latin typeface="Times New Roman" panose="02020603050405020304" pitchFamily="18" charset="0"/>
              </a:defRPr>
            </a:lvl4pPr>
            <a:lvl5pPr marL="2055080" indent="-226932" defTabSz="961682">
              <a:spcBef>
                <a:spcPct val="30000"/>
              </a:spcBef>
              <a:defRPr sz="1200">
                <a:solidFill>
                  <a:schemeClr val="tx1"/>
                </a:solidFill>
                <a:latin typeface="Times New Roman" panose="02020603050405020304" pitchFamily="18" charset="0"/>
              </a:defRPr>
            </a:lvl5pPr>
            <a:lvl6pPr marL="2512117" indent="-226932" defTabSz="961682" eaLnBrk="0" fontAlgn="base" hangingPunct="0">
              <a:spcBef>
                <a:spcPct val="30000"/>
              </a:spcBef>
              <a:spcAft>
                <a:spcPct val="0"/>
              </a:spcAft>
              <a:defRPr sz="1200">
                <a:solidFill>
                  <a:schemeClr val="tx1"/>
                </a:solidFill>
                <a:latin typeface="Times New Roman" panose="02020603050405020304" pitchFamily="18" charset="0"/>
              </a:defRPr>
            </a:lvl6pPr>
            <a:lvl7pPr marL="2969154" indent="-226932" defTabSz="961682" eaLnBrk="0" fontAlgn="base" hangingPunct="0">
              <a:spcBef>
                <a:spcPct val="30000"/>
              </a:spcBef>
              <a:spcAft>
                <a:spcPct val="0"/>
              </a:spcAft>
              <a:defRPr sz="1200">
                <a:solidFill>
                  <a:schemeClr val="tx1"/>
                </a:solidFill>
                <a:latin typeface="Times New Roman" panose="02020603050405020304" pitchFamily="18" charset="0"/>
              </a:defRPr>
            </a:lvl7pPr>
            <a:lvl8pPr marL="3426191" indent="-226932" defTabSz="961682" eaLnBrk="0" fontAlgn="base" hangingPunct="0">
              <a:spcBef>
                <a:spcPct val="30000"/>
              </a:spcBef>
              <a:spcAft>
                <a:spcPct val="0"/>
              </a:spcAft>
              <a:defRPr sz="1200">
                <a:solidFill>
                  <a:schemeClr val="tx1"/>
                </a:solidFill>
                <a:latin typeface="Times New Roman" panose="02020603050405020304" pitchFamily="18" charset="0"/>
              </a:defRPr>
            </a:lvl8pPr>
            <a:lvl9pPr marL="3883228" indent="-226932" defTabSz="961682"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C974CF59-DF49-4384-8C45-98BA6E34564B}" type="slidenum">
              <a:rPr lang="en-US"/>
              <a:pPr>
                <a:spcBef>
                  <a:spcPct val="0"/>
                </a:spcBef>
              </a:pPr>
              <a:t>25</a:t>
            </a:fld>
            <a:endParaRPr lang="en-US"/>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310919914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27243">
              <a:spcBef>
                <a:spcPct val="30000"/>
              </a:spcBef>
              <a:defRPr sz="1100">
                <a:solidFill>
                  <a:schemeClr val="tx1"/>
                </a:solidFill>
                <a:latin typeface="Times New Roman" panose="02020603050405020304" pitchFamily="18" charset="0"/>
              </a:defRPr>
            </a:lvl1pPr>
            <a:lvl2pPr marL="663596" indent="-255229" defTabSz="827243">
              <a:spcBef>
                <a:spcPct val="30000"/>
              </a:spcBef>
              <a:defRPr sz="1100">
                <a:solidFill>
                  <a:schemeClr val="tx1"/>
                </a:solidFill>
                <a:latin typeface="Times New Roman" panose="02020603050405020304" pitchFamily="18" charset="0"/>
              </a:defRPr>
            </a:lvl2pPr>
            <a:lvl3pPr marL="1022419" indent="-204184" defTabSz="827243">
              <a:spcBef>
                <a:spcPct val="30000"/>
              </a:spcBef>
              <a:defRPr sz="1100">
                <a:solidFill>
                  <a:schemeClr val="tx1"/>
                </a:solidFill>
                <a:latin typeface="Times New Roman" panose="02020603050405020304" pitchFamily="18" charset="0"/>
              </a:defRPr>
            </a:lvl3pPr>
            <a:lvl4pPr marL="1430785" indent="-204184" defTabSz="827243">
              <a:spcBef>
                <a:spcPct val="30000"/>
              </a:spcBef>
              <a:defRPr sz="1100">
                <a:solidFill>
                  <a:schemeClr val="tx1"/>
                </a:solidFill>
                <a:latin typeface="Times New Roman" panose="02020603050405020304" pitchFamily="18" charset="0"/>
              </a:defRPr>
            </a:lvl4pPr>
            <a:lvl5pPr marL="1839152" indent="-204184" defTabSz="827243">
              <a:spcBef>
                <a:spcPct val="30000"/>
              </a:spcBef>
              <a:defRPr sz="1100">
                <a:solidFill>
                  <a:schemeClr val="tx1"/>
                </a:solidFill>
                <a:latin typeface="Times New Roman" panose="02020603050405020304" pitchFamily="18" charset="0"/>
              </a:defRPr>
            </a:lvl5pPr>
            <a:lvl6pPr marL="2271541" indent="-204184" defTabSz="827243" eaLnBrk="0" fontAlgn="base" hangingPunct="0">
              <a:spcBef>
                <a:spcPct val="30000"/>
              </a:spcBef>
              <a:spcAft>
                <a:spcPct val="0"/>
              </a:spcAft>
              <a:defRPr sz="1100">
                <a:solidFill>
                  <a:schemeClr val="tx1"/>
                </a:solidFill>
                <a:latin typeface="Times New Roman" panose="02020603050405020304" pitchFamily="18" charset="0"/>
              </a:defRPr>
            </a:lvl6pPr>
            <a:lvl7pPr marL="2703929" indent="-204184" defTabSz="827243" eaLnBrk="0" fontAlgn="base" hangingPunct="0">
              <a:spcBef>
                <a:spcPct val="30000"/>
              </a:spcBef>
              <a:spcAft>
                <a:spcPct val="0"/>
              </a:spcAft>
              <a:defRPr sz="1100">
                <a:solidFill>
                  <a:schemeClr val="tx1"/>
                </a:solidFill>
                <a:latin typeface="Times New Roman" panose="02020603050405020304" pitchFamily="18" charset="0"/>
              </a:defRPr>
            </a:lvl7pPr>
            <a:lvl8pPr marL="3136319" indent="-204184" defTabSz="827243" eaLnBrk="0" fontAlgn="base" hangingPunct="0">
              <a:spcBef>
                <a:spcPct val="30000"/>
              </a:spcBef>
              <a:spcAft>
                <a:spcPct val="0"/>
              </a:spcAft>
              <a:defRPr sz="1100">
                <a:solidFill>
                  <a:schemeClr val="tx1"/>
                </a:solidFill>
                <a:latin typeface="Times New Roman" panose="02020603050405020304" pitchFamily="18" charset="0"/>
              </a:defRPr>
            </a:lvl8pPr>
            <a:lvl9pPr marL="3568706" indent="-204184" defTabSz="827243" eaLnBrk="0" fontAlgn="base" hangingPunct="0">
              <a:spcBef>
                <a:spcPct val="30000"/>
              </a:spcBef>
              <a:spcAft>
                <a:spcPct val="0"/>
              </a:spcAft>
              <a:defRPr sz="1100">
                <a:solidFill>
                  <a:schemeClr val="tx1"/>
                </a:solidFill>
                <a:latin typeface="Times New Roman" panose="02020603050405020304" pitchFamily="18" charset="0"/>
              </a:defRPr>
            </a:lvl9pPr>
          </a:lstStyle>
          <a:p>
            <a:pPr>
              <a:spcBef>
                <a:spcPct val="0"/>
              </a:spcBef>
            </a:pPr>
            <a:fld id="{F86432DC-1BD8-4A9C-B1CB-FC07C249ACA6}" type="slidenum">
              <a:rPr lang="en-US" sz="1000"/>
              <a:pPr>
                <a:spcBef>
                  <a:spcPct val="0"/>
                </a:spcBef>
              </a:pPr>
              <a:t>26</a:t>
            </a:fld>
            <a:endParaRPr lang="en-US" sz="100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408332319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27243">
              <a:spcBef>
                <a:spcPct val="30000"/>
              </a:spcBef>
              <a:defRPr sz="1100">
                <a:solidFill>
                  <a:schemeClr val="tx1"/>
                </a:solidFill>
                <a:latin typeface="Times New Roman" panose="02020603050405020304" pitchFamily="18" charset="0"/>
              </a:defRPr>
            </a:lvl1pPr>
            <a:lvl2pPr marL="663596" indent="-255229" defTabSz="827243">
              <a:spcBef>
                <a:spcPct val="30000"/>
              </a:spcBef>
              <a:defRPr sz="1100">
                <a:solidFill>
                  <a:schemeClr val="tx1"/>
                </a:solidFill>
                <a:latin typeface="Times New Roman" panose="02020603050405020304" pitchFamily="18" charset="0"/>
              </a:defRPr>
            </a:lvl2pPr>
            <a:lvl3pPr marL="1022419" indent="-204184" defTabSz="827243">
              <a:spcBef>
                <a:spcPct val="30000"/>
              </a:spcBef>
              <a:defRPr sz="1100">
                <a:solidFill>
                  <a:schemeClr val="tx1"/>
                </a:solidFill>
                <a:latin typeface="Times New Roman" panose="02020603050405020304" pitchFamily="18" charset="0"/>
              </a:defRPr>
            </a:lvl3pPr>
            <a:lvl4pPr marL="1430785" indent="-204184" defTabSz="827243">
              <a:spcBef>
                <a:spcPct val="30000"/>
              </a:spcBef>
              <a:defRPr sz="1100">
                <a:solidFill>
                  <a:schemeClr val="tx1"/>
                </a:solidFill>
                <a:latin typeface="Times New Roman" panose="02020603050405020304" pitchFamily="18" charset="0"/>
              </a:defRPr>
            </a:lvl4pPr>
            <a:lvl5pPr marL="1839152" indent="-204184" defTabSz="827243">
              <a:spcBef>
                <a:spcPct val="30000"/>
              </a:spcBef>
              <a:defRPr sz="1100">
                <a:solidFill>
                  <a:schemeClr val="tx1"/>
                </a:solidFill>
                <a:latin typeface="Times New Roman" panose="02020603050405020304" pitchFamily="18" charset="0"/>
              </a:defRPr>
            </a:lvl5pPr>
            <a:lvl6pPr marL="2271541" indent="-204184" defTabSz="827243" eaLnBrk="0" fontAlgn="base" hangingPunct="0">
              <a:spcBef>
                <a:spcPct val="30000"/>
              </a:spcBef>
              <a:spcAft>
                <a:spcPct val="0"/>
              </a:spcAft>
              <a:defRPr sz="1100">
                <a:solidFill>
                  <a:schemeClr val="tx1"/>
                </a:solidFill>
                <a:latin typeface="Times New Roman" panose="02020603050405020304" pitchFamily="18" charset="0"/>
              </a:defRPr>
            </a:lvl6pPr>
            <a:lvl7pPr marL="2703929" indent="-204184" defTabSz="827243" eaLnBrk="0" fontAlgn="base" hangingPunct="0">
              <a:spcBef>
                <a:spcPct val="30000"/>
              </a:spcBef>
              <a:spcAft>
                <a:spcPct val="0"/>
              </a:spcAft>
              <a:defRPr sz="1100">
                <a:solidFill>
                  <a:schemeClr val="tx1"/>
                </a:solidFill>
                <a:latin typeface="Times New Roman" panose="02020603050405020304" pitchFamily="18" charset="0"/>
              </a:defRPr>
            </a:lvl7pPr>
            <a:lvl8pPr marL="3136319" indent="-204184" defTabSz="827243" eaLnBrk="0" fontAlgn="base" hangingPunct="0">
              <a:spcBef>
                <a:spcPct val="30000"/>
              </a:spcBef>
              <a:spcAft>
                <a:spcPct val="0"/>
              </a:spcAft>
              <a:defRPr sz="1100">
                <a:solidFill>
                  <a:schemeClr val="tx1"/>
                </a:solidFill>
                <a:latin typeface="Times New Roman" panose="02020603050405020304" pitchFamily="18" charset="0"/>
              </a:defRPr>
            </a:lvl8pPr>
            <a:lvl9pPr marL="3568706" indent="-204184" defTabSz="827243" eaLnBrk="0" fontAlgn="base" hangingPunct="0">
              <a:spcBef>
                <a:spcPct val="30000"/>
              </a:spcBef>
              <a:spcAft>
                <a:spcPct val="0"/>
              </a:spcAft>
              <a:defRPr sz="1100">
                <a:solidFill>
                  <a:schemeClr val="tx1"/>
                </a:solidFill>
                <a:latin typeface="Times New Roman" panose="02020603050405020304" pitchFamily="18" charset="0"/>
              </a:defRPr>
            </a:lvl9pPr>
          </a:lstStyle>
          <a:p>
            <a:pPr>
              <a:spcBef>
                <a:spcPct val="0"/>
              </a:spcBef>
            </a:pPr>
            <a:fld id="{AE93DBD7-FE0F-40EC-A385-F18DB2852B22}" type="slidenum">
              <a:rPr lang="en-US" sz="1000"/>
              <a:pPr>
                <a:spcBef>
                  <a:spcPct val="0"/>
                </a:spcBef>
              </a:pPr>
              <a:t>27</a:t>
            </a:fld>
            <a:endParaRPr lang="en-US" sz="100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261389777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9817" eaLnBrk="0" hangingPunct="0">
              <a:defRPr>
                <a:solidFill>
                  <a:schemeClr val="tx1"/>
                </a:solidFill>
                <a:latin typeface="Arial" panose="020B0604020202020204" pitchFamily="34" charset="0"/>
              </a:defRPr>
            </a:lvl1pPr>
            <a:lvl2pPr marL="702631" indent="-270243" defTabSz="909817" eaLnBrk="0" hangingPunct="0">
              <a:defRPr>
                <a:solidFill>
                  <a:schemeClr val="tx1"/>
                </a:solidFill>
                <a:latin typeface="Arial" panose="020B0604020202020204" pitchFamily="34" charset="0"/>
              </a:defRPr>
            </a:lvl2pPr>
            <a:lvl3pPr marL="1080971" indent="-216195" defTabSz="909817" eaLnBrk="0" hangingPunct="0">
              <a:defRPr>
                <a:solidFill>
                  <a:schemeClr val="tx1"/>
                </a:solidFill>
                <a:latin typeface="Arial" panose="020B0604020202020204" pitchFamily="34" charset="0"/>
              </a:defRPr>
            </a:lvl3pPr>
            <a:lvl4pPr marL="1513360" indent="-216195" defTabSz="909817" eaLnBrk="0" hangingPunct="0">
              <a:defRPr>
                <a:solidFill>
                  <a:schemeClr val="tx1"/>
                </a:solidFill>
                <a:latin typeface="Arial" panose="020B0604020202020204" pitchFamily="34" charset="0"/>
              </a:defRPr>
            </a:lvl4pPr>
            <a:lvl5pPr marL="1945748" indent="-216195" defTabSz="909817" eaLnBrk="0" hangingPunct="0">
              <a:defRPr>
                <a:solidFill>
                  <a:schemeClr val="tx1"/>
                </a:solidFill>
                <a:latin typeface="Arial" panose="020B0604020202020204" pitchFamily="34" charset="0"/>
              </a:defRPr>
            </a:lvl5pPr>
            <a:lvl6pPr marL="2378136" indent="-216195" defTabSz="909817" eaLnBrk="0" fontAlgn="base" hangingPunct="0">
              <a:spcBef>
                <a:spcPct val="0"/>
              </a:spcBef>
              <a:spcAft>
                <a:spcPct val="0"/>
              </a:spcAft>
              <a:defRPr>
                <a:solidFill>
                  <a:schemeClr val="tx1"/>
                </a:solidFill>
                <a:latin typeface="Arial" panose="020B0604020202020204" pitchFamily="34" charset="0"/>
              </a:defRPr>
            </a:lvl6pPr>
            <a:lvl7pPr marL="2810525" indent="-216195" defTabSz="909817" eaLnBrk="0" fontAlgn="base" hangingPunct="0">
              <a:spcBef>
                <a:spcPct val="0"/>
              </a:spcBef>
              <a:spcAft>
                <a:spcPct val="0"/>
              </a:spcAft>
              <a:defRPr>
                <a:solidFill>
                  <a:schemeClr val="tx1"/>
                </a:solidFill>
                <a:latin typeface="Arial" panose="020B0604020202020204" pitchFamily="34" charset="0"/>
              </a:defRPr>
            </a:lvl7pPr>
            <a:lvl8pPr marL="3242913" indent="-216195" defTabSz="909817" eaLnBrk="0" fontAlgn="base" hangingPunct="0">
              <a:spcBef>
                <a:spcPct val="0"/>
              </a:spcBef>
              <a:spcAft>
                <a:spcPct val="0"/>
              </a:spcAft>
              <a:defRPr>
                <a:solidFill>
                  <a:schemeClr val="tx1"/>
                </a:solidFill>
                <a:latin typeface="Arial" panose="020B0604020202020204" pitchFamily="34" charset="0"/>
              </a:defRPr>
            </a:lvl8pPr>
            <a:lvl9pPr marL="3675301" indent="-216195" defTabSz="909817"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B7C1BF9-7762-4B38-B4A4-93EDA11B6110}" type="slidenum">
              <a:rPr lang="en-US">
                <a:latin typeface="Times New Roman" panose="02020603050405020304" pitchFamily="18" charset="0"/>
              </a:rPr>
              <a:pPr eaLnBrk="1" hangingPunct="1"/>
              <a:t>28</a:t>
            </a:fld>
            <a:endParaRPr lang="en-US">
              <a:latin typeface="Times New Roman" panose="02020603050405020304" pitchFamily="18" charset="0"/>
            </a:endParaRPr>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391556576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1320" eaLnBrk="0" hangingPunct="0">
              <a:defRPr>
                <a:solidFill>
                  <a:schemeClr val="tx1"/>
                </a:solidFill>
                <a:latin typeface="Arial" panose="020B0604020202020204" pitchFamily="34" charset="0"/>
              </a:defRPr>
            </a:lvl1pPr>
            <a:lvl2pPr marL="702631" indent="-270243" defTabSz="911320" eaLnBrk="0" hangingPunct="0">
              <a:defRPr>
                <a:solidFill>
                  <a:schemeClr val="tx1"/>
                </a:solidFill>
                <a:latin typeface="Arial" panose="020B0604020202020204" pitchFamily="34" charset="0"/>
              </a:defRPr>
            </a:lvl2pPr>
            <a:lvl3pPr marL="1080971" indent="-216195" defTabSz="911320" eaLnBrk="0" hangingPunct="0">
              <a:defRPr>
                <a:solidFill>
                  <a:schemeClr val="tx1"/>
                </a:solidFill>
                <a:latin typeface="Arial" panose="020B0604020202020204" pitchFamily="34" charset="0"/>
              </a:defRPr>
            </a:lvl3pPr>
            <a:lvl4pPr marL="1513360" indent="-216195" defTabSz="911320" eaLnBrk="0" hangingPunct="0">
              <a:defRPr>
                <a:solidFill>
                  <a:schemeClr val="tx1"/>
                </a:solidFill>
                <a:latin typeface="Arial" panose="020B0604020202020204" pitchFamily="34" charset="0"/>
              </a:defRPr>
            </a:lvl4pPr>
            <a:lvl5pPr marL="1945748" indent="-216195" defTabSz="911320" eaLnBrk="0" hangingPunct="0">
              <a:defRPr>
                <a:solidFill>
                  <a:schemeClr val="tx1"/>
                </a:solidFill>
                <a:latin typeface="Arial" panose="020B0604020202020204" pitchFamily="34" charset="0"/>
              </a:defRPr>
            </a:lvl5pPr>
            <a:lvl6pPr marL="2378136" indent="-216195" defTabSz="911320" eaLnBrk="0" fontAlgn="base" hangingPunct="0">
              <a:spcBef>
                <a:spcPct val="0"/>
              </a:spcBef>
              <a:spcAft>
                <a:spcPct val="0"/>
              </a:spcAft>
              <a:defRPr>
                <a:solidFill>
                  <a:schemeClr val="tx1"/>
                </a:solidFill>
                <a:latin typeface="Arial" panose="020B0604020202020204" pitchFamily="34" charset="0"/>
              </a:defRPr>
            </a:lvl6pPr>
            <a:lvl7pPr marL="2810525" indent="-216195" defTabSz="911320" eaLnBrk="0" fontAlgn="base" hangingPunct="0">
              <a:spcBef>
                <a:spcPct val="0"/>
              </a:spcBef>
              <a:spcAft>
                <a:spcPct val="0"/>
              </a:spcAft>
              <a:defRPr>
                <a:solidFill>
                  <a:schemeClr val="tx1"/>
                </a:solidFill>
                <a:latin typeface="Arial" panose="020B0604020202020204" pitchFamily="34" charset="0"/>
              </a:defRPr>
            </a:lvl7pPr>
            <a:lvl8pPr marL="3242913" indent="-216195" defTabSz="911320" eaLnBrk="0" fontAlgn="base" hangingPunct="0">
              <a:spcBef>
                <a:spcPct val="0"/>
              </a:spcBef>
              <a:spcAft>
                <a:spcPct val="0"/>
              </a:spcAft>
              <a:defRPr>
                <a:solidFill>
                  <a:schemeClr val="tx1"/>
                </a:solidFill>
                <a:latin typeface="Arial" panose="020B0604020202020204" pitchFamily="34" charset="0"/>
              </a:defRPr>
            </a:lvl8pPr>
            <a:lvl9pPr marL="3675301" indent="-216195" defTabSz="91132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769E39C-15A0-4B2F-BB77-956B3F559AD3}" type="slidenum">
              <a:rPr lang="en-US">
                <a:latin typeface="Times New Roman" panose="02020603050405020304" pitchFamily="18" charset="0"/>
              </a:rPr>
              <a:pPr eaLnBrk="1" hangingPunct="1"/>
              <a:t>29</a:t>
            </a:fld>
            <a:endParaRPr lang="en-US">
              <a:latin typeface="Times New Roman" panose="02020603050405020304" pitchFamily="18" charset="0"/>
            </a:endParaRPr>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297103209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27243">
              <a:spcBef>
                <a:spcPct val="30000"/>
              </a:spcBef>
              <a:defRPr sz="1100">
                <a:solidFill>
                  <a:schemeClr val="tx1"/>
                </a:solidFill>
                <a:latin typeface="Times New Roman" panose="02020603050405020304" pitchFamily="18" charset="0"/>
              </a:defRPr>
            </a:lvl1pPr>
            <a:lvl2pPr marL="663596" indent="-255229" defTabSz="827243">
              <a:spcBef>
                <a:spcPct val="30000"/>
              </a:spcBef>
              <a:defRPr sz="1100">
                <a:solidFill>
                  <a:schemeClr val="tx1"/>
                </a:solidFill>
                <a:latin typeface="Times New Roman" panose="02020603050405020304" pitchFamily="18" charset="0"/>
              </a:defRPr>
            </a:lvl2pPr>
            <a:lvl3pPr marL="1022419" indent="-204184" defTabSz="827243">
              <a:spcBef>
                <a:spcPct val="30000"/>
              </a:spcBef>
              <a:defRPr sz="1100">
                <a:solidFill>
                  <a:schemeClr val="tx1"/>
                </a:solidFill>
                <a:latin typeface="Times New Roman" panose="02020603050405020304" pitchFamily="18" charset="0"/>
              </a:defRPr>
            </a:lvl3pPr>
            <a:lvl4pPr marL="1430785" indent="-204184" defTabSz="827243">
              <a:spcBef>
                <a:spcPct val="30000"/>
              </a:spcBef>
              <a:defRPr sz="1100">
                <a:solidFill>
                  <a:schemeClr val="tx1"/>
                </a:solidFill>
                <a:latin typeface="Times New Roman" panose="02020603050405020304" pitchFamily="18" charset="0"/>
              </a:defRPr>
            </a:lvl4pPr>
            <a:lvl5pPr marL="1839152" indent="-204184" defTabSz="827243">
              <a:spcBef>
                <a:spcPct val="30000"/>
              </a:spcBef>
              <a:defRPr sz="1100">
                <a:solidFill>
                  <a:schemeClr val="tx1"/>
                </a:solidFill>
                <a:latin typeface="Times New Roman" panose="02020603050405020304" pitchFamily="18" charset="0"/>
              </a:defRPr>
            </a:lvl5pPr>
            <a:lvl6pPr marL="2271541" indent="-204184" defTabSz="827243" eaLnBrk="0" fontAlgn="base" hangingPunct="0">
              <a:spcBef>
                <a:spcPct val="30000"/>
              </a:spcBef>
              <a:spcAft>
                <a:spcPct val="0"/>
              </a:spcAft>
              <a:defRPr sz="1100">
                <a:solidFill>
                  <a:schemeClr val="tx1"/>
                </a:solidFill>
                <a:latin typeface="Times New Roman" panose="02020603050405020304" pitchFamily="18" charset="0"/>
              </a:defRPr>
            </a:lvl6pPr>
            <a:lvl7pPr marL="2703929" indent="-204184" defTabSz="827243" eaLnBrk="0" fontAlgn="base" hangingPunct="0">
              <a:spcBef>
                <a:spcPct val="30000"/>
              </a:spcBef>
              <a:spcAft>
                <a:spcPct val="0"/>
              </a:spcAft>
              <a:defRPr sz="1100">
                <a:solidFill>
                  <a:schemeClr val="tx1"/>
                </a:solidFill>
                <a:latin typeface="Times New Roman" panose="02020603050405020304" pitchFamily="18" charset="0"/>
              </a:defRPr>
            </a:lvl7pPr>
            <a:lvl8pPr marL="3136319" indent="-204184" defTabSz="827243" eaLnBrk="0" fontAlgn="base" hangingPunct="0">
              <a:spcBef>
                <a:spcPct val="30000"/>
              </a:spcBef>
              <a:spcAft>
                <a:spcPct val="0"/>
              </a:spcAft>
              <a:defRPr sz="1100">
                <a:solidFill>
                  <a:schemeClr val="tx1"/>
                </a:solidFill>
                <a:latin typeface="Times New Roman" panose="02020603050405020304" pitchFamily="18" charset="0"/>
              </a:defRPr>
            </a:lvl8pPr>
            <a:lvl9pPr marL="3568706" indent="-204184" defTabSz="827243" eaLnBrk="0" fontAlgn="base" hangingPunct="0">
              <a:spcBef>
                <a:spcPct val="30000"/>
              </a:spcBef>
              <a:spcAft>
                <a:spcPct val="0"/>
              </a:spcAft>
              <a:defRPr sz="1100">
                <a:solidFill>
                  <a:schemeClr val="tx1"/>
                </a:solidFill>
                <a:latin typeface="Times New Roman" panose="02020603050405020304" pitchFamily="18" charset="0"/>
              </a:defRPr>
            </a:lvl9pPr>
          </a:lstStyle>
          <a:p>
            <a:pPr>
              <a:spcBef>
                <a:spcPct val="0"/>
              </a:spcBef>
            </a:pPr>
            <a:fld id="{3BE83E45-BB6C-4463-B12F-8DF496177812}" type="slidenum">
              <a:rPr lang="en-US" sz="1000"/>
              <a:pPr>
                <a:spcBef>
                  <a:spcPct val="0"/>
                </a:spcBef>
              </a:pPr>
              <a:t>30</a:t>
            </a:fld>
            <a:endParaRPr lang="en-US" sz="10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406835626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9818" eaLnBrk="0" hangingPunct="0">
              <a:defRPr>
                <a:solidFill>
                  <a:schemeClr val="tx1"/>
                </a:solidFill>
                <a:latin typeface="Arial" panose="020B0604020202020204" pitchFamily="34" charset="0"/>
              </a:defRPr>
            </a:lvl1pPr>
            <a:lvl2pPr marL="702631" indent="-270242" defTabSz="909818" eaLnBrk="0" hangingPunct="0">
              <a:defRPr>
                <a:solidFill>
                  <a:schemeClr val="tx1"/>
                </a:solidFill>
                <a:latin typeface="Arial" panose="020B0604020202020204" pitchFamily="34" charset="0"/>
              </a:defRPr>
            </a:lvl2pPr>
            <a:lvl3pPr marL="1080971" indent="-216195" defTabSz="909818" eaLnBrk="0" hangingPunct="0">
              <a:defRPr>
                <a:solidFill>
                  <a:schemeClr val="tx1"/>
                </a:solidFill>
                <a:latin typeface="Arial" panose="020B0604020202020204" pitchFamily="34" charset="0"/>
              </a:defRPr>
            </a:lvl3pPr>
            <a:lvl4pPr marL="1513360" indent="-216195" defTabSz="909818" eaLnBrk="0" hangingPunct="0">
              <a:defRPr>
                <a:solidFill>
                  <a:schemeClr val="tx1"/>
                </a:solidFill>
                <a:latin typeface="Arial" panose="020B0604020202020204" pitchFamily="34" charset="0"/>
              </a:defRPr>
            </a:lvl4pPr>
            <a:lvl5pPr marL="1945748" indent="-216195" defTabSz="909818" eaLnBrk="0" hangingPunct="0">
              <a:defRPr>
                <a:solidFill>
                  <a:schemeClr val="tx1"/>
                </a:solidFill>
                <a:latin typeface="Arial" panose="020B0604020202020204" pitchFamily="34" charset="0"/>
              </a:defRPr>
            </a:lvl5pPr>
            <a:lvl6pPr marL="2378136" indent="-216195" defTabSz="909818" eaLnBrk="0" fontAlgn="base" hangingPunct="0">
              <a:spcBef>
                <a:spcPct val="0"/>
              </a:spcBef>
              <a:spcAft>
                <a:spcPct val="0"/>
              </a:spcAft>
              <a:defRPr>
                <a:solidFill>
                  <a:schemeClr val="tx1"/>
                </a:solidFill>
                <a:latin typeface="Arial" panose="020B0604020202020204" pitchFamily="34" charset="0"/>
              </a:defRPr>
            </a:lvl6pPr>
            <a:lvl7pPr marL="2810524" indent="-216195" defTabSz="909818" eaLnBrk="0" fontAlgn="base" hangingPunct="0">
              <a:spcBef>
                <a:spcPct val="0"/>
              </a:spcBef>
              <a:spcAft>
                <a:spcPct val="0"/>
              </a:spcAft>
              <a:defRPr>
                <a:solidFill>
                  <a:schemeClr val="tx1"/>
                </a:solidFill>
                <a:latin typeface="Arial" panose="020B0604020202020204" pitchFamily="34" charset="0"/>
              </a:defRPr>
            </a:lvl7pPr>
            <a:lvl8pPr marL="3242914" indent="-216195" defTabSz="909818" eaLnBrk="0" fontAlgn="base" hangingPunct="0">
              <a:spcBef>
                <a:spcPct val="0"/>
              </a:spcBef>
              <a:spcAft>
                <a:spcPct val="0"/>
              </a:spcAft>
              <a:defRPr>
                <a:solidFill>
                  <a:schemeClr val="tx1"/>
                </a:solidFill>
                <a:latin typeface="Arial" panose="020B0604020202020204" pitchFamily="34" charset="0"/>
              </a:defRPr>
            </a:lvl8pPr>
            <a:lvl9pPr marL="3675301" indent="-216195" defTabSz="909818"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51A24F3-BFA6-4317-AE6A-83116B4CBA99}" type="slidenum">
              <a:rPr lang="en-US">
                <a:latin typeface="Times New Roman" panose="02020603050405020304" pitchFamily="18" charset="0"/>
              </a:rPr>
              <a:pPr eaLnBrk="1" hangingPunct="1"/>
              <a:t>31</a:t>
            </a:fld>
            <a:endParaRPr lang="en-US">
              <a:latin typeface="Times New Roman" panose="02020603050405020304" pitchFamily="18" charset="0"/>
            </a:endParaRPr>
          </a:p>
        </p:txBody>
      </p:sp>
      <p:sp>
        <p:nvSpPr>
          <p:cNvPr id="28675" name="Rectangle 2"/>
          <p:cNvSpPr>
            <a:spLocks noGrp="1" noRot="1" noChangeAspect="1" noChangeArrowheads="1" noTextEdit="1"/>
          </p:cNvSpPr>
          <p:nvPr>
            <p:ph type="sldImg"/>
          </p:nvPr>
        </p:nvSpPr>
        <p:spPr>
          <a:xfrm>
            <a:off x="1144588" y="685800"/>
            <a:ext cx="4568825" cy="3427413"/>
          </a:xfrm>
          <a:ln/>
        </p:spPr>
      </p:sp>
      <p:sp>
        <p:nvSpPr>
          <p:cNvPr id="286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33448183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760">
              <a:spcBef>
                <a:spcPct val="30000"/>
              </a:spcBef>
              <a:defRPr sz="1200">
                <a:solidFill>
                  <a:schemeClr val="tx1"/>
                </a:solidFill>
                <a:latin typeface="Times New Roman" panose="02020603050405020304" pitchFamily="18" charset="0"/>
              </a:defRPr>
            </a:lvl1pPr>
            <a:lvl2pPr marL="741231" indent="-284112" defTabSz="923760">
              <a:spcBef>
                <a:spcPct val="30000"/>
              </a:spcBef>
              <a:defRPr sz="1200">
                <a:solidFill>
                  <a:schemeClr val="tx1"/>
                </a:solidFill>
                <a:latin typeface="Times New Roman" panose="02020603050405020304" pitchFamily="18" charset="0"/>
              </a:defRPr>
            </a:lvl2pPr>
            <a:lvl3pPr marL="1141210" indent="-226972" defTabSz="923760">
              <a:spcBef>
                <a:spcPct val="30000"/>
              </a:spcBef>
              <a:defRPr sz="1200">
                <a:solidFill>
                  <a:schemeClr val="tx1"/>
                </a:solidFill>
                <a:latin typeface="Times New Roman" panose="02020603050405020304" pitchFamily="18" charset="0"/>
              </a:defRPr>
            </a:lvl3pPr>
            <a:lvl4pPr marL="1598329" indent="-226972" defTabSz="923760">
              <a:spcBef>
                <a:spcPct val="30000"/>
              </a:spcBef>
              <a:defRPr sz="1200">
                <a:solidFill>
                  <a:schemeClr val="tx1"/>
                </a:solidFill>
                <a:latin typeface="Times New Roman" panose="02020603050405020304" pitchFamily="18" charset="0"/>
              </a:defRPr>
            </a:lvl4pPr>
            <a:lvl5pPr marL="2055446" indent="-226972" defTabSz="923760">
              <a:spcBef>
                <a:spcPct val="30000"/>
              </a:spcBef>
              <a:defRPr sz="1200">
                <a:solidFill>
                  <a:schemeClr val="tx1"/>
                </a:solidFill>
                <a:latin typeface="Times New Roman" panose="02020603050405020304" pitchFamily="18" charset="0"/>
              </a:defRPr>
            </a:lvl5pPr>
            <a:lvl6pPr marL="2512565" indent="-226972" defTabSz="923760" eaLnBrk="0" fontAlgn="base" hangingPunct="0">
              <a:spcBef>
                <a:spcPct val="30000"/>
              </a:spcBef>
              <a:spcAft>
                <a:spcPct val="0"/>
              </a:spcAft>
              <a:defRPr sz="1200">
                <a:solidFill>
                  <a:schemeClr val="tx1"/>
                </a:solidFill>
                <a:latin typeface="Times New Roman" panose="02020603050405020304" pitchFamily="18" charset="0"/>
              </a:defRPr>
            </a:lvl6pPr>
            <a:lvl7pPr marL="2969683" indent="-226972" defTabSz="923760" eaLnBrk="0" fontAlgn="base" hangingPunct="0">
              <a:spcBef>
                <a:spcPct val="30000"/>
              </a:spcBef>
              <a:spcAft>
                <a:spcPct val="0"/>
              </a:spcAft>
              <a:defRPr sz="1200">
                <a:solidFill>
                  <a:schemeClr val="tx1"/>
                </a:solidFill>
                <a:latin typeface="Times New Roman" panose="02020603050405020304" pitchFamily="18" charset="0"/>
              </a:defRPr>
            </a:lvl7pPr>
            <a:lvl8pPr marL="3426802" indent="-226972" defTabSz="923760" eaLnBrk="0" fontAlgn="base" hangingPunct="0">
              <a:spcBef>
                <a:spcPct val="30000"/>
              </a:spcBef>
              <a:spcAft>
                <a:spcPct val="0"/>
              </a:spcAft>
              <a:defRPr sz="1200">
                <a:solidFill>
                  <a:schemeClr val="tx1"/>
                </a:solidFill>
                <a:latin typeface="Times New Roman" panose="02020603050405020304" pitchFamily="18" charset="0"/>
              </a:defRPr>
            </a:lvl8pPr>
            <a:lvl9pPr marL="3883920" indent="-226972" defTabSz="92376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F02C657-D54F-410D-B056-100496ACD9DF}" type="slidenum">
              <a:rPr lang="en-US"/>
              <a:pPr>
                <a:spcBef>
                  <a:spcPct val="0"/>
                </a:spcBef>
              </a:pPr>
              <a:t>5</a:t>
            </a:fld>
            <a:endParaRPr lang="en-US"/>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18053774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9818" eaLnBrk="0" hangingPunct="0">
              <a:defRPr>
                <a:solidFill>
                  <a:schemeClr val="tx1"/>
                </a:solidFill>
                <a:latin typeface="Arial" panose="020B0604020202020204" pitchFamily="34" charset="0"/>
              </a:defRPr>
            </a:lvl1pPr>
            <a:lvl2pPr marL="702631" indent="-270242" defTabSz="909818" eaLnBrk="0" hangingPunct="0">
              <a:defRPr>
                <a:solidFill>
                  <a:schemeClr val="tx1"/>
                </a:solidFill>
                <a:latin typeface="Arial" panose="020B0604020202020204" pitchFamily="34" charset="0"/>
              </a:defRPr>
            </a:lvl2pPr>
            <a:lvl3pPr marL="1080971" indent="-216195" defTabSz="909818" eaLnBrk="0" hangingPunct="0">
              <a:defRPr>
                <a:solidFill>
                  <a:schemeClr val="tx1"/>
                </a:solidFill>
                <a:latin typeface="Arial" panose="020B0604020202020204" pitchFamily="34" charset="0"/>
              </a:defRPr>
            </a:lvl3pPr>
            <a:lvl4pPr marL="1513360" indent="-216195" defTabSz="909818" eaLnBrk="0" hangingPunct="0">
              <a:defRPr>
                <a:solidFill>
                  <a:schemeClr val="tx1"/>
                </a:solidFill>
                <a:latin typeface="Arial" panose="020B0604020202020204" pitchFamily="34" charset="0"/>
              </a:defRPr>
            </a:lvl4pPr>
            <a:lvl5pPr marL="1945748" indent="-216195" defTabSz="909818" eaLnBrk="0" hangingPunct="0">
              <a:defRPr>
                <a:solidFill>
                  <a:schemeClr val="tx1"/>
                </a:solidFill>
                <a:latin typeface="Arial" panose="020B0604020202020204" pitchFamily="34" charset="0"/>
              </a:defRPr>
            </a:lvl5pPr>
            <a:lvl6pPr marL="2378136" indent="-216195" defTabSz="909818" eaLnBrk="0" fontAlgn="base" hangingPunct="0">
              <a:spcBef>
                <a:spcPct val="0"/>
              </a:spcBef>
              <a:spcAft>
                <a:spcPct val="0"/>
              </a:spcAft>
              <a:defRPr>
                <a:solidFill>
                  <a:schemeClr val="tx1"/>
                </a:solidFill>
                <a:latin typeface="Arial" panose="020B0604020202020204" pitchFamily="34" charset="0"/>
              </a:defRPr>
            </a:lvl6pPr>
            <a:lvl7pPr marL="2810524" indent="-216195" defTabSz="909818" eaLnBrk="0" fontAlgn="base" hangingPunct="0">
              <a:spcBef>
                <a:spcPct val="0"/>
              </a:spcBef>
              <a:spcAft>
                <a:spcPct val="0"/>
              </a:spcAft>
              <a:defRPr>
                <a:solidFill>
                  <a:schemeClr val="tx1"/>
                </a:solidFill>
                <a:latin typeface="Arial" panose="020B0604020202020204" pitchFamily="34" charset="0"/>
              </a:defRPr>
            </a:lvl7pPr>
            <a:lvl8pPr marL="3242914" indent="-216195" defTabSz="909818" eaLnBrk="0" fontAlgn="base" hangingPunct="0">
              <a:spcBef>
                <a:spcPct val="0"/>
              </a:spcBef>
              <a:spcAft>
                <a:spcPct val="0"/>
              </a:spcAft>
              <a:defRPr>
                <a:solidFill>
                  <a:schemeClr val="tx1"/>
                </a:solidFill>
                <a:latin typeface="Arial" panose="020B0604020202020204" pitchFamily="34" charset="0"/>
              </a:defRPr>
            </a:lvl8pPr>
            <a:lvl9pPr marL="3675301" indent="-216195" defTabSz="909818"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D3BBEF4-4563-4E08-A8C4-E88CA8A4259C}" type="slidenum">
              <a:rPr lang="en-US">
                <a:latin typeface="Times New Roman" panose="02020603050405020304" pitchFamily="18" charset="0"/>
              </a:rPr>
              <a:pPr eaLnBrk="1" hangingPunct="1"/>
              <a:t>32</a:t>
            </a:fld>
            <a:endParaRPr lang="en-US">
              <a:latin typeface="Times New Roman" panose="02020603050405020304" pitchFamily="18" charset="0"/>
            </a:endParaRPr>
          </a:p>
        </p:txBody>
      </p:sp>
      <p:sp>
        <p:nvSpPr>
          <p:cNvPr id="29699" name="Rectangle 2"/>
          <p:cNvSpPr>
            <a:spLocks noGrp="1" noRot="1" noChangeAspect="1" noChangeArrowheads="1" noTextEdit="1"/>
          </p:cNvSpPr>
          <p:nvPr>
            <p:ph type="sldImg"/>
          </p:nvPr>
        </p:nvSpPr>
        <p:spPr>
          <a:xfrm>
            <a:off x="1084263" y="685800"/>
            <a:ext cx="4568825" cy="3427413"/>
          </a:xfrm>
          <a:ln/>
        </p:spPr>
      </p:sp>
      <p:sp>
        <p:nvSpPr>
          <p:cNvPr id="297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349328990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9818" eaLnBrk="0" hangingPunct="0">
              <a:defRPr>
                <a:solidFill>
                  <a:schemeClr val="tx1"/>
                </a:solidFill>
                <a:latin typeface="Arial" panose="020B0604020202020204" pitchFamily="34" charset="0"/>
              </a:defRPr>
            </a:lvl1pPr>
            <a:lvl2pPr marL="702631" indent="-270242" defTabSz="909818" eaLnBrk="0" hangingPunct="0">
              <a:defRPr>
                <a:solidFill>
                  <a:schemeClr val="tx1"/>
                </a:solidFill>
                <a:latin typeface="Arial" panose="020B0604020202020204" pitchFamily="34" charset="0"/>
              </a:defRPr>
            </a:lvl2pPr>
            <a:lvl3pPr marL="1080971" indent="-216195" defTabSz="909818" eaLnBrk="0" hangingPunct="0">
              <a:defRPr>
                <a:solidFill>
                  <a:schemeClr val="tx1"/>
                </a:solidFill>
                <a:latin typeface="Arial" panose="020B0604020202020204" pitchFamily="34" charset="0"/>
              </a:defRPr>
            </a:lvl3pPr>
            <a:lvl4pPr marL="1513360" indent="-216195" defTabSz="909818" eaLnBrk="0" hangingPunct="0">
              <a:defRPr>
                <a:solidFill>
                  <a:schemeClr val="tx1"/>
                </a:solidFill>
                <a:latin typeface="Arial" panose="020B0604020202020204" pitchFamily="34" charset="0"/>
              </a:defRPr>
            </a:lvl4pPr>
            <a:lvl5pPr marL="1945748" indent="-216195" defTabSz="909818" eaLnBrk="0" hangingPunct="0">
              <a:defRPr>
                <a:solidFill>
                  <a:schemeClr val="tx1"/>
                </a:solidFill>
                <a:latin typeface="Arial" panose="020B0604020202020204" pitchFamily="34" charset="0"/>
              </a:defRPr>
            </a:lvl5pPr>
            <a:lvl6pPr marL="2378136" indent="-216195" defTabSz="909818" eaLnBrk="0" fontAlgn="base" hangingPunct="0">
              <a:spcBef>
                <a:spcPct val="0"/>
              </a:spcBef>
              <a:spcAft>
                <a:spcPct val="0"/>
              </a:spcAft>
              <a:defRPr>
                <a:solidFill>
                  <a:schemeClr val="tx1"/>
                </a:solidFill>
                <a:latin typeface="Arial" panose="020B0604020202020204" pitchFamily="34" charset="0"/>
              </a:defRPr>
            </a:lvl6pPr>
            <a:lvl7pPr marL="2810524" indent="-216195" defTabSz="909818" eaLnBrk="0" fontAlgn="base" hangingPunct="0">
              <a:spcBef>
                <a:spcPct val="0"/>
              </a:spcBef>
              <a:spcAft>
                <a:spcPct val="0"/>
              </a:spcAft>
              <a:defRPr>
                <a:solidFill>
                  <a:schemeClr val="tx1"/>
                </a:solidFill>
                <a:latin typeface="Arial" panose="020B0604020202020204" pitchFamily="34" charset="0"/>
              </a:defRPr>
            </a:lvl7pPr>
            <a:lvl8pPr marL="3242914" indent="-216195" defTabSz="909818" eaLnBrk="0" fontAlgn="base" hangingPunct="0">
              <a:spcBef>
                <a:spcPct val="0"/>
              </a:spcBef>
              <a:spcAft>
                <a:spcPct val="0"/>
              </a:spcAft>
              <a:defRPr>
                <a:solidFill>
                  <a:schemeClr val="tx1"/>
                </a:solidFill>
                <a:latin typeface="Arial" panose="020B0604020202020204" pitchFamily="34" charset="0"/>
              </a:defRPr>
            </a:lvl8pPr>
            <a:lvl9pPr marL="3675301" indent="-216195" defTabSz="909818"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C53A657-F610-41A5-9D47-C29F8B2CE963}" type="slidenum">
              <a:rPr lang="en-US">
                <a:latin typeface="Times New Roman" panose="02020603050405020304" pitchFamily="18" charset="0"/>
              </a:rPr>
              <a:pPr eaLnBrk="1" hangingPunct="1"/>
              <a:t>33</a:t>
            </a:fld>
            <a:endParaRPr lang="en-US">
              <a:latin typeface="Times New Roman" panose="02020603050405020304" pitchFamily="18" charset="0"/>
            </a:endParaRPr>
          </a:p>
        </p:txBody>
      </p:sp>
      <p:sp>
        <p:nvSpPr>
          <p:cNvPr id="30723" name="Rectangle 2"/>
          <p:cNvSpPr>
            <a:spLocks noGrp="1" noRot="1" noChangeAspect="1" noChangeArrowheads="1" noTextEdit="1"/>
          </p:cNvSpPr>
          <p:nvPr>
            <p:ph type="sldImg"/>
          </p:nvPr>
        </p:nvSpPr>
        <p:spPr>
          <a:xfrm>
            <a:off x="1144588" y="685800"/>
            <a:ext cx="4568825" cy="3427413"/>
          </a:xfrm>
          <a:ln/>
        </p:spPr>
      </p:sp>
      <p:sp>
        <p:nvSpPr>
          <p:cNvPr id="307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330632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9818" eaLnBrk="0" hangingPunct="0">
              <a:defRPr>
                <a:solidFill>
                  <a:schemeClr val="tx1"/>
                </a:solidFill>
                <a:latin typeface="Arial" panose="020B0604020202020204" pitchFamily="34" charset="0"/>
              </a:defRPr>
            </a:lvl1pPr>
            <a:lvl2pPr marL="702631" indent="-270242" defTabSz="909818" eaLnBrk="0" hangingPunct="0">
              <a:defRPr>
                <a:solidFill>
                  <a:schemeClr val="tx1"/>
                </a:solidFill>
                <a:latin typeface="Arial" panose="020B0604020202020204" pitchFamily="34" charset="0"/>
              </a:defRPr>
            </a:lvl2pPr>
            <a:lvl3pPr marL="1080971" indent="-216195" defTabSz="909818" eaLnBrk="0" hangingPunct="0">
              <a:defRPr>
                <a:solidFill>
                  <a:schemeClr val="tx1"/>
                </a:solidFill>
                <a:latin typeface="Arial" panose="020B0604020202020204" pitchFamily="34" charset="0"/>
              </a:defRPr>
            </a:lvl3pPr>
            <a:lvl4pPr marL="1513360" indent="-216195" defTabSz="909818" eaLnBrk="0" hangingPunct="0">
              <a:defRPr>
                <a:solidFill>
                  <a:schemeClr val="tx1"/>
                </a:solidFill>
                <a:latin typeface="Arial" panose="020B0604020202020204" pitchFamily="34" charset="0"/>
              </a:defRPr>
            </a:lvl4pPr>
            <a:lvl5pPr marL="1945748" indent="-216195" defTabSz="909818" eaLnBrk="0" hangingPunct="0">
              <a:defRPr>
                <a:solidFill>
                  <a:schemeClr val="tx1"/>
                </a:solidFill>
                <a:latin typeface="Arial" panose="020B0604020202020204" pitchFamily="34" charset="0"/>
              </a:defRPr>
            </a:lvl5pPr>
            <a:lvl6pPr marL="2378136" indent="-216195" defTabSz="909818" eaLnBrk="0" fontAlgn="base" hangingPunct="0">
              <a:spcBef>
                <a:spcPct val="0"/>
              </a:spcBef>
              <a:spcAft>
                <a:spcPct val="0"/>
              </a:spcAft>
              <a:defRPr>
                <a:solidFill>
                  <a:schemeClr val="tx1"/>
                </a:solidFill>
                <a:latin typeface="Arial" panose="020B0604020202020204" pitchFamily="34" charset="0"/>
              </a:defRPr>
            </a:lvl6pPr>
            <a:lvl7pPr marL="2810524" indent="-216195" defTabSz="909818" eaLnBrk="0" fontAlgn="base" hangingPunct="0">
              <a:spcBef>
                <a:spcPct val="0"/>
              </a:spcBef>
              <a:spcAft>
                <a:spcPct val="0"/>
              </a:spcAft>
              <a:defRPr>
                <a:solidFill>
                  <a:schemeClr val="tx1"/>
                </a:solidFill>
                <a:latin typeface="Arial" panose="020B0604020202020204" pitchFamily="34" charset="0"/>
              </a:defRPr>
            </a:lvl7pPr>
            <a:lvl8pPr marL="3242914" indent="-216195" defTabSz="909818" eaLnBrk="0" fontAlgn="base" hangingPunct="0">
              <a:spcBef>
                <a:spcPct val="0"/>
              </a:spcBef>
              <a:spcAft>
                <a:spcPct val="0"/>
              </a:spcAft>
              <a:defRPr>
                <a:solidFill>
                  <a:schemeClr val="tx1"/>
                </a:solidFill>
                <a:latin typeface="Arial" panose="020B0604020202020204" pitchFamily="34" charset="0"/>
              </a:defRPr>
            </a:lvl8pPr>
            <a:lvl9pPr marL="3675301" indent="-216195" defTabSz="909818"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C53A657-F610-41A5-9D47-C29F8B2CE963}" type="slidenum">
              <a:rPr lang="en-US">
                <a:latin typeface="Times New Roman" panose="02020603050405020304" pitchFamily="18" charset="0"/>
              </a:rPr>
              <a:pPr eaLnBrk="1" hangingPunct="1"/>
              <a:t>34</a:t>
            </a:fld>
            <a:endParaRPr lang="en-US">
              <a:latin typeface="Times New Roman" panose="02020603050405020304" pitchFamily="18" charset="0"/>
            </a:endParaRPr>
          </a:p>
        </p:txBody>
      </p:sp>
      <p:sp>
        <p:nvSpPr>
          <p:cNvPr id="30723" name="Rectangle 2"/>
          <p:cNvSpPr>
            <a:spLocks noGrp="1" noRot="1" noChangeAspect="1" noChangeArrowheads="1" noTextEdit="1"/>
          </p:cNvSpPr>
          <p:nvPr>
            <p:ph type="sldImg"/>
          </p:nvPr>
        </p:nvSpPr>
        <p:spPr>
          <a:xfrm>
            <a:off x="1144588" y="685800"/>
            <a:ext cx="4568825" cy="3427413"/>
          </a:xfrm>
          <a:ln/>
        </p:spPr>
      </p:sp>
      <p:sp>
        <p:nvSpPr>
          <p:cNvPr id="307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398400828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9818" eaLnBrk="0" hangingPunct="0">
              <a:defRPr>
                <a:solidFill>
                  <a:schemeClr val="tx1"/>
                </a:solidFill>
                <a:latin typeface="Arial" panose="020B0604020202020204" pitchFamily="34" charset="0"/>
              </a:defRPr>
            </a:lvl1pPr>
            <a:lvl2pPr marL="702631" indent="-270242" defTabSz="909818" eaLnBrk="0" hangingPunct="0">
              <a:defRPr>
                <a:solidFill>
                  <a:schemeClr val="tx1"/>
                </a:solidFill>
                <a:latin typeface="Arial" panose="020B0604020202020204" pitchFamily="34" charset="0"/>
              </a:defRPr>
            </a:lvl2pPr>
            <a:lvl3pPr marL="1080971" indent="-216195" defTabSz="909818" eaLnBrk="0" hangingPunct="0">
              <a:defRPr>
                <a:solidFill>
                  <a:schemeClr val="tx1"/>
                </a:solidFill>
                <a:latin typeface="Arial" panose="020B0604020202020204" pitchFamily="34" charset="0"/>
              </a:defRPr>
            </a:lvl3pPr>
            <a:lvl4pPr marL="1513360" indent="-216195" defTabSz="909818" eaLnBrk="0" hangingPunct="0">
              <a:defRPr>
                <a:solidFill>
                  <a:schemeClr val="tx1"/>
                </a:solidFill>
                <a:latin typeface="Arial" panose="020B0604020202020204" pitchFamily="34" charset="0"/>
              </a:defRPr>
            </a:lvl4pPr>
            <a:lvl5pPr marL="1945748" indent="-216195" defTabSz="909818" eaLnBrk="0" hangingPunct="0">
              <a:defRPr>
                <a:solidFill>
                  <a:schemeClr val="tx1"/>
                </a:solidFill>
                <a:latin typeface="Arial" panose="020B0604020202020204" pitchFamily="34" charset="0"/>
              </a:defRPr>
            </a:lvl5pPr>
            <a:lvl6pPr marL="2378136" indent="-216195" defTabSz="909818" eaLnBrk="0" fontAlgn="base" hangingPunct="0">
              <a:spcBef>
                <a:spcPct val="0"/>
              </a:spcBef>
              <a:spcAft>
                <a:spcPct val="0"/>
              </a:spcAft>
              <a:defRPr>
                <a:solidFill>
                  <a:schemeClr val="tx1"/>
                </a:solidFill>
                <a:latin typeface="Arial" panose="020B0604020202020204" pitchFamily="34" charset="0"/>
              </a:defRPr>
            </a:lvl6pPr>
            <a:lvl7pPr marL="2810524" indent="-216195" defTabSz="909818" eaLnBrk="0" fontAlgn="base" hangingPunct="0">
              <a:spcBef>
                <a:spcPct val="0"/>
              </a:spcBef>
              <a:spcAft>
                <a:spcPct val="0"/>
              </a:spcAft>
              <a:defRPr>
                <a:solidFill>
                  <a:schemeClr val="tx1"/>
                </a:solidFill>
                <a:latin typeface="Arial" panose="020B0604020202020204" pitchFamily="34" charset="0"/>
              </a:defRPr>
            </a:lvl7pPr>
            <a:lvl8pPr marL="3242914" indent="-216195" defTabSz="909818" eaLnBrk="0" fontAlgn="base" hangingPunct="0">
              <a:spcBef>
                <a:spcPct val="0"/>
              </a:spcBef>
              <a:spcAft>
                <a:spcPct val="0"/>
              </a:spcAft>
              <a:defRPr>
                <a:solidFill>
                  <a:schemeClr val="tx1"/>
                </a:solidFill>
                <a:latin typeface="Arial" panose="020B0604020202020204" pitchFamily="34" charset="0"/>
              </a:defRPr>
            </a:lvl8pPr>
            <a:lvl9pPr marL="3675301" indent="-216195" defTabSz="909818"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B5C377A-3D20-4CC6-86E6-85B2BD434BD9}" type="slidenum">
              <a:rPr lang="en-US">
                <a:latin typeface="Times New Roman" panose="02020603050405020304" pitchFamily="18" charset="0"/>
              </a:rPr>
              <a:pPr eaLnBrk="1" hangingPunct="1"/>
              <a:t>35</a:t>
            </a:fld>
            <a:endParaRPr lang="en-US">
              <a:latin typeface="Times New Roman" panose="02020603050405020304" pitchFamily="18" charset="0"/>
            </a:endParaRPr>
          </a:p>
        </p:txBody>
      </p:sp>
      <p:sp>
        <p:nvSpPr>
          <p:cNvPr id="31747" name="Rectangle 2"/>
          <p:cNvSpPr>
            <a:spLocks noGrp="1" noRot="1" noChangeAspect="1" noChangeArrowheads="1" noTextEdit="1"/>
          </p:cNvSpPr>
          <p:nvPr>
            <p:ph type="sldImg"/>
          </p:nvPr>
        </p:nvSpPr>
        <p:spPr>
          <a:xfrm>
            <a:off x="1144588" y="685800"/>
            <a:ext cx="4568825" cy="3427413"/>
          </a:xfrm>
          <a:ln/>
        </p:spPr>
      </p:sp>
      <p:sp>
        <p:nvSpPr>
          <p:cNvPr id="31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242984161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9818" eaLnBrk="0" hangingPunct="0">
              <a:defRPr>
                <a:solidFill>
                  <a:schemeClr val="tx1"/>
                </a:solidFill>
                <a:latin typeface="Arial" panose="020B0604020202020204" pitchFamily="34" charset="0"/>
              </a:defRPr>
            </a:lvl1pPr>
            <a:lvl2pPr marL="702631" indent="-270242" defTabSz="909818" eaLnBrk="0" hangingPunct="0">
              <a:defRPr>
                <a:solidFill>
                  <a:schemeClr val="tx1"/>
                </a:solidFill>
                <a:latin typeface="Arial" panose="020B0604020202020204" pitchFamily="34" charset="0"/>
              </a:defRPr>
            </a:lvl2pPr>
            <a:lvl3pPr marL="1080971" indent="-216195" defTabSz="909818" eaLnBrk="0" hangingPunct="0">
              <a:defRPr>
                <a:solidFill>
                  <a:schemeClr val="tx1"/>
                </a:solidFill>
                <a:latin typeface="Arial" panose="020B0604020202020204" pitchFamily="34" charset="0"/>
              </a:defRPr>
            </a:lvl3pPr>
            <a:lvl4pPr marL="1513360" indent="-216195" defTabSz="909818" eaLnBrk="0" hangingPunct="0">
              <a:defRPr>
                <a:solidFill>
                  <a:schemeClr val="tx1"/>
                </a:solidFill>
                <a:latin typeface="Arial" panose="020B0604020202020204" pitchFamily="34" charset="0"/>
              </a:defRPr>
            </a:lvl4pPr>
            <a:lvl5pPr marL="1945748" indent="-216195" defTabSz="909818" eaLnBrk="0" hangingPunct="0">
              <a:defRPr>
                <a:solidFill>
                  <a:schemeClr val="tx1"/>
                </a:solidFill>
                <a:latin typeface="Arial" panose="020B0604020202020204" pitchFamily="34" charset="0"/>
              </a:defRPr>
            </a:lvl5pPr>
            <a:lvl6pPr marL="2378136" indent="-216195" defTabSz="909818" eaLnBrk="0" fontAlgn="base" hangingPunct="0">
              <a:spcBef>
                <a:spcPct val="0"/>
              </a:spcBef>
              <a:spcAft>
                <a:spcPct val="0"/>
              </a:spcAft>
              <a:defRPr>
                <a:solidFill>
                  <a:schemeClr val="tx1"/>
                </a:solidFill>
                <a:latin typeface="Arial" panose="020B0604020202020204" pitchFamily="34" charset="0"/>
              </a:defRPr>
            </a:lvl6pPr>
            <a:lvl7pPr marL="2810524" indent="-216195" defTabSz="909818" eaLnBrk="0" fontAlgn="base" hangingPunct="0">
              <a:spcBef>
                <a:spcPct val="0"/>
              </a:spcBef>
              <a:spcAft>
                <a:spcPct val="0"/>
              </a:spcAft>
              <a:defRPr>
                <a:solidFill>
                  <a:schemeClr val="tx1"/>
                </a:solidFill>
                <a:latin typeface="Arial" panose="020B0604020202020204" pitchFamily="34" charset="0"/>
              </a:defRPr>
            </a:lvl7pPr>
            <a:lvl8pPr marL="3242914" indent="-216195" defTabSz="909818" eaLnBrk="0" fontAlgn="base" hangingPunct="0">
              <a:spcBef>
                <a:spcPct val="0"/>
              </a:spcBef>
              <a:spcAft>
                <a:spcPct val="0"/>
              </a:spcAft>
              <a:defRPr>
                <a:solidFill>
                  <a:schemeClr val="tx1"/>
                </a:solidFill>
                <a:latin typeface="Arial" panose="020B0604020202020204" pitchFamily="34" charset="0"/>
              </a:defRPr>
            </a:lvl8pPr>
            <a:lvl9pPr marL="3675301" indent="-216195" defTabSz="909818"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1785776-5385-4605-B3A4-32040C75D45A}" type="slidenum">
              <a:rPr lang="en-US">
                <a:latin typeface="Times New Roman" panose="02020603050405020304" pitchFamily="18" charset="0"/>
              </a:rPr>
              <a:pPr eaLnBrk="1" hangingPunct="1"/>
              <a:t>36</a:t>
            </a:fld>
            <a:endParaRPr lang="en-US">
              <a:latin typeface="Times New Roman" panose="02020603050405020304" pitchFamily="18" charset="0"/>
            </a:endParaRPr>
          </a:p>
        </p:txBody>
      </p:sp>
      <p:sp>
        <p:nvSpPr>
          <p:cNvPr id="32771" name="Rectangle 2"/>
          <p:cNvSpPr>
            <a:spLocks noGrp="1" noRot="1" noChangeAspect="1" noChangeArrowheads="1" noTextEdit="1"/>
          </p:cNvSpPr>
          <p:nvPr>
            <p:ph type="sldImg"/>
          </p:nvPr>
        </p:nvSpPr>
        <p:spPr>
          <a:xfrm>
            <a:off x="1144588" y="685800"/>
            <a:ext cx="4568825" cy="3427413"/>
          </a:xfrm>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30549355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9818" eaLnBrk="0" hangingPunct="0">
              <a:defRPr>
                <a:solidFill>
                  <a:schemeClr val="tx1"/>
                </a:solidFill>
                <a:latin typeface="Arial" panose="020B0604020202020204" pitchFamily="34" charset="0"/>
              </a:defRPr>
            </a:lvl1pPr>
            <a:lvl2pPr marL="702631" indent="-270242" defTabSz="909818" eaLnBrk="0" hangingPunct="0">
              <a:defRPr>
                <a:solidFill>
                  <a:schemeClr val="tx1"/>
                </a:solidFill>
                <a:latin typeface="Arial" panose="020B0604020202020204" pitchFamily="34" charset="0"/>
              </a:defRPr>
            </a:lvl2pPr>
            <a:lvl3pPr marL="1080971" indent="-216195" defTabSz="909818" eaLnBrk="0" hangingPunct="0">
              <a:defRPr>
                <a:solidFill>
                  <a:schemeClr val="tx1"/>
                </a:solidFill>
                <a:latin typeface="Arial" panose="020B0604020202020204" pitchFamily="34" charset="0"/>
              </a:defRPr>
            </a:lvl3pPr>
            <a:lvl4pPr marL="1513360" indent="-216195" defTabSz="909818" eaLnBrk="0" hangingPunct="0">
              <a:defRPr>
                <a:solidFill>
                  <a:schemeClr val="tx1"/>
                </a:solidFill>
                <a:latin typeface="Arial" panose="020B0604020202020204" pitchFamily="34" charset="0"/>
              </a:defRPr>
            </a:lvl4pPr>
            <a:lvl5pPr marL="1945748" indent="-216195" defTabSz="909818" eaLnBrk="0" hangingPunct="0">
              <a:defRPr>
                <a:solidFill>
                  <a:schemeClr val="tx1"/>
                </a:solidFill>
                <a:latin typeface="Arial" panose="020B0604020202020204" pitchFamily="34" charset="0"/>
              </a:defRPr>
            </a:lvl5pPr>
            <a:lvl6pPr marL="2378136" indent="-216195" defTabSz="909818" eaLnBrk="0" fontAlgn="base" hangingPunct="0">
              <a:spcBef>
                <a:spcPct val="0"/>
              </a:spcBef>
              <a:spcAft>
                <a:spcPct val="0"/>
              </a:spcAft>
              <a:defRPr>
                <a:solidFill>
                  <a:schemeClr val="tx1"/>
                </a:solidFill>
                <a:latin typeface="Arial" panose="020B0604020202020204" pitchFamily="34" charset="0"/>
              </a:defRPr>
            </a:lvl6pPr>
            <a:lvl7pPr marL="2810524" indent="-216195" defTabSz="909818" eaLnBrk="0" fontAlgn="base" hangingPunct="0">
              <a:spcBef>
                <a:spcPct val="0"/>
              </a:spcBef>
              <a:spcAft>
                <a:spcPct val="0"/>
              </a:spcAft>
              <a:defRPr>
                <a:solidFill>
                  <a:schemeClr val="tx1"/>
                </a:solidFill>
                <a:latin typeface="Arial" panose="020B0604020202020204" pitchFamily="34" charset="0"/>
              </a:defRPr>
            </a:lvl7pPr>
            <a:lvl8pPr marL="3242914" indent="-216195" defTabSz="909818" eaLnBrk="0" fontAlgn="base" hangingPunct="0">
              <a:spcBef>
                <a:spcPct val="0"/>
              </a:spcBef>
              <a:spcAft>
                <a:spcPct val="0"/>
              </a:spcAft>
              <a:defRPr>
                <a:solidFill>
                  <a:schemeClr val="tx1"/>
                </a:solidFill>
                <a:latin typeface="Arial" panose="020B0604020202020204" pitchFamily="34" charset="0"/>
              </a:defRPr>
            </a:lvl8pPr>
            <a:lvl9pPr marL="3675301" indent="-216195" defTabSz="909818"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963DE2D-DF69-4D0A-8600-07794B9D3EA5}" type="slidenum">
              <a:rPr lang="en-US">
                <a:latin typeface="Times New Roman" panose="02020603050405020304" pitchFamily="18" charset="0"/>
              </a:rPr>
              <a:pPr eaLnBrk="1" hangingPunct="1"/>
              <a:t>37</a:t>
            </a:fld>
            <a:endParaRPr lang="en-US">
              <a:latin typeface="Times New Roman" panose="02020603050405020304" pitchFamily="18" charset="0"/>
            </a:endParaRPr>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385224376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9818" eaLnBrk="0" hangingPunct="0">
              <a:defRPr>
                <a:solidFill>
                  <a:schemeClr val="tx1"/>
                </a:solidFill>
                <a:latin typeface="Arial" panose="020B0604020202020204" pitchFamily="34" charset="0"/>
              </a:defRPr>
            </a:lvl1pPr>
            <a:lvl2pPr marL="702631" indent="-270242" defTabSz="909818" eaLnBrk="0" hangingPunct="0">
              <a:defRPr>
                <a:solidFill>
                  <a:schemeClr val="tx1"/>
                </a:solidFill>
                <a:latin typeface="Arial" panose="020B0604020202020204" pitchFamily="34" charset="0"/>
              </a:defRPr>
            </a:lvl2pPr>
            <a:lvl3pPr marL="1080971" indent="-216195" defTabSz="909818" eaLnBrk="0" hangingPunct="0">
              <a:defRPr>
                <a:solidFill>
                  <a:schemeClr val="tx1"/>
                </a:solidFill>
                <a:latin typeface="Arial" panose="020B0604020202020204" pitchFamily="34" charset="0"/>
              </a:defRPr>
            </a:lvl3pPr>
            <a:lvl4pPr marL="1513360" indent="-216195" defTabSz="909818" eaLnBrk="0" hangingPunct="0">
              <a:defRPr>
                <a:solidFill>
                  <a:schemeClr val="tx1"/>
                </a:solidFill>
                <a:latin typeface="Arial" panose="020B0604020202020204" pitchFamily="34" charset="0"/>
              </a:defRPr>
            </a:lvl4pPr>
            <a:lvl5pPr marL="1945748" indent="-216195" defTabSz="909818" eaLnBrk="0" hangingPunct="0">
              <a:defRPr>
                <a:solidFill>
                  <a:schemeClr val="tx1"/>
                </a:solidFill>
                <a:latin typeface="Arial" panose="020B0604020202020204" pitchFamily="34" charset="0"/>
              </a:defRPr>
            </a:lvl5pPr>
            <a:lvl6pPr marL="2378136" indent="-216195" defTabSz="909818" eaLnBrk="0" fontAlgn="base" hangingPunct="0">
              <a:spcBef>
                <a:spcPct val="0"/>
              </a:spcBef>
              <a:spcAft>
                <a:spcPct val="0"/>
              </a:spcAft>
              <a:defRPr>
                <a:solidFill>
                  <a:schemeClr val="tx1"/>
                </a:solidFill>
                <a:latin typeface="Arial" panose="020B0604020202020204" pitchFamily="34" charset="0"/>
              </a:defRPr>
            </a:lvl6pPr>
            <a:lvl7pPr marL="2810524" indent="-216195" defTabSz="909818" eaLnBrk="0" fontAlgn="base" hangingPunct="0">
              <a:spcBef>
                <a:spcPct val="0"/>
              </a:spcBef>
              <a:spcAft>
                <a:spcPct val="0"/>
              </a:spcAft>
              <a:defRPr>
                <a:solidFill>
                  <a:schemeClr val="tx1"/>
                </a:solidFill>
                <a:latin typeface="Arial" panose="020B0604020202020204" pitchFamily="34" charset="0"/>
              </a:defRPr>
            </a:lvl7pPr>
            <a:lvl8pPr marL="3242914" indent="-216195" defTabSz="909818" eaLnBrk="0" fontAlgn="base" hangingPunct="0">
              <a:spcBef>
                <a:spcPct val="0"/>
              </a:spcBef>
              <a:spcAft>
                <a:spcPct val="0"/>
              </a:spcAft>
              <a:defRPr>
                <a:solidFill>
                  <a:schemeClr val="tx1"/>
                </a:solidFill>
                <a:latin typeface="Arial" panose="020B0604020202020204" pitchFamily="34" charset="0"/>
              </a:defRPr>
            </a:lvl8pPr>
            <a:lvl9pPr marL="3675301" indent="-216195" defTabSz="909818"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52C2F53-8FBA-46D6-A93F-9614FE2B057C}" type="slidenum">
              <a:rPr lang="en-US">
                <a:latin typeface="Times New Roman" panose="02020603050405020304" pitchFamily="18" charset="0"/>
              </a:rPr>
              <a:pPr eaLnBrk="1" hangingPunct="1"/>
              <a:t>38</a:t>
            </a:fld>
            <a:endParaRPr lang="en-US">
              <a:latin typeface="Times New Roman" panose="02020603050405020304" pitchFamily="18" charset="0"/>
            </a:endParaRPr>
          </a:p>
        </p:txBody>
      </p:sp>
      <p:sp>
        <p:nvSpPr>
          <p:cNvPr id="34819" name="Rectangle 2"/>
          <p:cNvSpPr>
            <a:spLocks noGrp="1" noRot="1" noChangeAspect="1" noChangeArrowheads="1" noTextEdit="1"/>
          </p:cNvSpPr>
          <p:nvPr>
            <p:ph type="sldImg"/>
          </p:nvPr>
        </p:nvSpPr>
        <p:spPr>
          <a:xfrm>
            <a:off x="1144588" y="685800"/>
            <a:ext cx="4568825" cy="3427413"/>
          </a:xfrm>
          <a:ln/>
        </p:spPr>
      </p:sp>
      <p:sp>
        <p:nvSpPr>
          <p:cNvPr id="34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183769151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20" eaLnBrk="0" hangingPunct="0">
              <a:defRPr>
                <a:solidFill>
                  <a:schemeClr val="tx1"/>
                </a:solidFill>
                <a:latin typeface="Arial" panose="020B0604020202020204" pitchFamily="34" charset="0"/>
              </a:defRPr>
            </a:lvl1pPr>
            <a:lvl2pPr marL="702631" indent="-270242" defTabSz="912820" eaLnBrk="0" hangingPunct="0">
              <a:defRPr>
                <a:solidFill>
                  <a:schemeClr val="tx1"/>
                </a:solidFill>
                <a:latin typeface="Arial" panose="020B0604020202020204" pitchFamily="34" charset="0"/>
              </a:defRPr>
            </a:lvl2pPr>
            <a:lvl3pPr marL="1080971" indent="-216195" defTabSz="912820" eaLnBrk="0" hangingPunct="0">
              <a:defRPr>
                <a:solidFill>
                  <a:schemeClr val="tx1"/>
                </a:solidFill>
                <a:latin typeface="Arial" panose="020B0604020202020204" pitchFamily="34" charset="0"/>
              </a:defRPr>
            </a:lvl3pPr>
            <a:lvl4pPr marL="1513360" indent="-216195" defTabSz="912820" eaLnBrk="0" hangingPunct="0">
              <a:defRPr>
                <a:solidFill>
                  <a:schemeClr val="tx1"/>
                </a:solidFill>
                <a:latin typeface="Arial" panose="020B0604020202020204" pitchFamily="34" charset="0"/>
              </a:defRPr>
            </a:lvl4pPr>
            <a:lvl5pPr marL="1945748" indent="-216195" defTabSz="912820" eaLnBrk="0" hangingPunct="0">
              <a:defRPr>
                <a:solidFill>
                  <a:schemeClr val="tx1"/>
                </a:solidFill>
                <a:latin typeface="Arial" panose="020B0604020202020204" pitchFamily="34" charset="0"/>
              </a:defRPr>
            </a:lvl5pPr>
            <a:lvl6pPr marL="2378136" indent="-216195" defTabSz="912820" eaLnBrk="0" fontAlgn="base" hangingPunct="0">
              <a:spcBef>
                <a:spcPct val="0"/>
              </a:spcBef>
              <a:spcAft>
                <a:spcPct val="0"/>
              </a:spcAft>
              <a:defRPr>
                <a:solidFill>
                  <a:schemeClr val="tx1"/>
                </a:solidFill>
                <a:latin typeface="Arial" panose="020B0604020202020204" pitchFamily="34" charset="0"/>
              </a:defRPr>
            </a:lvl6pPr>
            <a:lvl7pPr marL="2810524" indent="-216195" defTabSz="912820" eaLnBrk="0" fontAlgn="base" hangingPunct="0">
              <a:spcBef>
                <a:spcPct val="0"/>
              </a:spcBef>
              <a:spcAft>
                <a:spcPct val="0"/>
              </a:spcAft>
              <a:defRPr>
                <a:solidFill>
                  <a:schemeClr val="tx1"/>
                </a:solidFill>
                <a:latin typeface="Arial" panose="020B0604020202020204" pitchFamily="34" charset="0"/>
              </a:defRPr>
            </a:lvl7pPr>
            <a:lvl8pPr marL="3242914" indent="-216195" defTabSz="912820" eaLnBrk="0" fontAlgn="base" hangingPunct="0">
              <a:spcBef>
                <a:spcPct val="0"/>
              </a:spcBef>
              <a:spcAft>
                <a:spcPct val="0"/>
              </a:spcAft>
              <a:defRPr>
                <a:solidFill>
                  <a:schemeClr val="tx1"/>
                </a:solidFill>
                <a:latin typeface="Arial" panose="020B0604020202020204" pitchFamily="34" charset="0"/>
              </a:defRPr>
            </a:lvl8pPr>
            <a:lvl9pPr marL="3675301" indent="-216195" defTabSz="91282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70681E2-FD40-40D7-8637-6F731388A749}" type="slidenum">
              <a:rPr lang="en-US">
                <a:latin typeface="Times New Roman" panose="02020603050405020304" pitchFamily="18" charset="0"/>
              </a:rPr>
              <a:pPr eaLnBrk="1" hangingPunct="1"/>
              <a:t>39</a:t>
            </a:fld>
            <a:endParaRPr lang="en-US">
              <a:latin typeface="Times New Roman" panose="02020603050405020304" pitchFamily="18" charset="0"/>
            </a:endParaRPr>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1344207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9818" eaLnBrk="0" hangingPunct="0">
              <a:defRPr>
                <a:solidFill>
                  <a:schemeClr val="tx1"/>
                </a:solidFill>
                <a:latin typeface="Arial" panose="020B0604020202020204" pitchFamily="34" charset="0"/>
              </a:defRPr>
            </a:lvl1pPr>
            <a:lvl2pPr marL="702631" indent="-270242" defTabSz="909818" eaLnBrk="0" hangingPunct="0">
              <a:defRPr>
                <a:solidFill>
                  <a:schemeClr val="tx1"/>
                </a:solidFill>
                <a:latin typeface="Arial" panose="020B0604020202020204" pitchFamily="34" charset="0"/>
              </a:defRPr>
            </a:lvl2pPr>
            <a:lvl3pPr marL="1080971" indent="-216195" defTabSz="909818" eaLnBrk="0" hangingPunct="0">
              <a:defRPr>
                <a:solidFill>
                  <a:schemeClr val="tx1"/>
                </a:solidFill>
                <a:latin typeface="Arial" panose="020B0604020202020204" pitchFamily="34" charset="0"/>
              </a:defRPr>
            </a:lvl3pPr>
            <a:lvl4pPr marL="1513360" indent="-216195" defTabSz="909818" eaLnBrk="0" hangingPunct="0">
              <a:defRPr>
                <a:solidFill>
                  <a:schemeClr val="tx1"/>
                </a:solidFill>
                <a:latin typeface="Arial" panose="020B0604020202020204" pitchFamily="34" charset="0"/>
              </a:defRPr>
            </a:lvl4pPr>
            <a:lvl5pPr marL="1945748" indent="-216195" defTabSz="909818" eaLnBrk="0" hangingPunct="0">
              <a:defRPr>
                <a:solidFill>
                  <a:schemeClr val="tx1"/>
                </a:solidFill>
                <a:latin typeface="Arial" panose="020B0604020202020204" pitchFamily="34" charset="0"/>
              </a:defRPr>
            </a:lvl5pPr>
            <a:lvl6pPr marL="2378136" indent="-216195" defTabSz="909818" eaLnBrk="0" fontAlgn="base" hangingPunct="0">
              <a:spcBef>
                <a:spcPct val="0"/>
              </a:spcBef>
              <a:spcAft>
                <a:spcPct val="0"/>
              </a:spcAft>
              <a:defRPr>
                <a:solidFill>
                  <a:schemeClr val="tx1"/>
                </a:solidFill>
                <a:latin typeface="Arial" panose="020B0604020202020204" pitchFamily="34" charset="0"/>
              </a:defRPr>
            </a:lvl6pPr>
            <a:lvl7pPr marL="2810524" indent="-216195" defTabSz="909818" eaLnBrk="0" fontAlgn="base" hangingPunct="0">
              <a:spcBef>
                <a:spcPct val="0"/>
              </a:spcBef>
              <a:spcAft>
                <a:spcPct val="0"/>
              </a:spcAft>
              <a:defRPr>
                <a:solidFill>
                  <a:schemeClr val="tx1"/>
                </a:solidFill>
                <a:latin typeface="Arial" panose="020B0604020202020204" pitchFamily="34" charset="0"/>
              </a:defRPr>
            </a:lvl7pPr>
            <a:lvl8pPr marL="3242914" indent="-216195" defTabSz="909818" eaLnBrk="0" fontAlgn="base" hangingPunct="0">
              <a:spcBef>
                <a:spcPct val="0"/>
              </a:spcBef>
              <a:spcAft>
                <a:spcPct val="0"/>
              </a:spcAft>
              <a:defRPr>
                <a:solidFill>
                  <a:schemeClr val="tx1"/>
                </a:solidFill>
                <a:latin typeface="Arial" panose="020B0604020202020204" pitchFamily="34" charset="0"/>
              </a:defRPr>
            </a:lvl8pPr>
            <a:lvl9pPr marL="3675301" indent="-216195" defTabSz="909818"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52C2F53-8FBA-46D6-A93F-9614FE2B057C}" type="slidenum">
              <a:rPr lang="en-US">
                <a:latin typeface="Times New Roman" panose="02020603050405020304" pitchFamily="18" charset="0"/>
              </a:rPr>
              <a:pPr eaLnBrk="1" hangingPunct="1"/>
              <a:t>40</a:t>
            </a:fld>
            <a:endParaRPr lang="en-US">
              <a:latin typeface="Times New Roman" panose="02020603050405020304" pitchFamily="18" charset="0"/>
            </a:endParaRPr>
          </a:p>
        </p:txBody>
      </p:sp>
      <p:sp>
        <p:nvSpPr>
          <p:cNvPr id="34819" name="Rectangle 2"/>
          <p:cNvSpPr>
            <a:spLocks noGrp="1" noRot="1" noChangeAspect="1" noChangeArrowheads="1" noTextEdit="1"/>
          </p:cNvSpPr>
          <p:nvPr>
            <p:ph type="sldImg"/>
          </p:nvPr>
        </p:nvSpPr>
        <p:spPr>
          <a:xfrm>
            <a:off x="1144588" y="685800"/>
            <a:ext cx="4568825" cy="3427413"/>
          </a:xfrm>
          <a:ln/>
        </p:spPr>
      </p:sp>
      <p:sp>
        <p:nvSpPr>
          <p:cNvPr id="34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106943777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9818" eaLnBrk="0" hangingPunct="0">
              <a:defRPr>
                <a:solidFill>
                  <a:schemeClr val="tx1"/>
                </a:solidFill>
                <a:latin typeface="Arial" panose="020B0604020202020204" pitchFamily="34" charset="0"/>
              </a:defRPr>
            </a:lvl1pPr>
            <a:lvl2pPr marL="702631" indent="-270242" defTabSz="909818" eaLnBrk="0" hangingPunct="0">
              <a:defRPr>
                <a:solidFill>
                  <a:schemeClr val="tx1"/>
                </a:solidFill>
                <a:latin typeface="Arial" panose="020B0604020202020204" pitchFamily="34" charset="0"/>
              </a:defRPr>
            </a:lvl2pPr>
            <a:lvl3pPr marL="1080971" indent="-216195" defTabSz="909818" eaLnBrk="0" hangingPunct="0">
              <a:defRPr>
                <a:solidFill>
                  <a:schemeClr val="tx1"/>
                </a:solidFill>
                <a:latin typeface="Arial" panose="020B0604020202020204" pitchFamily="34" charset="0"/>
              </a:defRPr>
            </a:lvl3pPr>
            <a:lvl4pPr marL="1513360" indent="-216195" defTabSz="909818" eaLnBrk="0" hangingPunct="0">
              <a:defRPr>
                <a:solidFill>
                  <a:schemeClr val="tx1"/>
                </a:solidFill>
                <a:latin typeface="Arial" panose="020B0604020202020204" pitchFamily="34" charset="0"/>
              </a:defRPr>
            </a:lvl4pPr>
            <a:lvl5pPr marL="1945748" indent="-216195" defTabSz="909818" eaLnBrk="0" hangingPunct="0">
              <a:defRPr>
                <a:solidFill>
                  <a:schemeClr val="tx1"/>
                </a:solidFill>
                <a:latin typeface="Arial" panose="020B0604020202020204" pitchFamily="34" charset="0"/>
              </a:defRPr>
            </a:lvl5pPr>
            <a:lvl6pPr marL="2378136" indent="-216195" defTabSz="909818" eaLnBrk="0" fontAlgn="base" hangingPunct="0">
              <a:spcBef>
                <a:spcPct val="0"/>
              </a:spcBef>
              <a:spcAft>
                <a:spcPct val="0"/>
              </a:spcAft>
              <a:defRPr>
                <a:solidFill>
                  <a:schemeClr val="tx1"/>
                </a:solidFill>
                <a:latin typeface="Arial" panose="020B0604020202020204" pitchFamily="34" charset="0"/>
              </a:defRPr>
            </a:lvl6pPr>
            <a:lvl7pPr marL="2810524" indent="-216195" defTabSz="909818" eaLnBrk="0" fontAlgn="base" hangingPunct="0">
              <a:spcBef>
                <a:spcPct val="0"/>
              </a:spcBef>
              <a:spcAft>
                <a:spcPct val="0"/>
              </a:spcAft>
              <a:defRPr>
                <a:solidFill>
                  <a:schemeClr val="tx1"/>
                </a:solidFill>
                <a:latin typeface="Arial" panose="020B0604020202020204" pitchFamily="34" charset="0"/>
              </a:defRPr>
            </a:lvl7pPr>
            <a:lvl8pPr marL="3242914" indent="-216195" defTabSz="909818" eaLnBrk="0" fontAlgn="base" hangingPunct="0">
              <a:spcBef>
                <a:spcPct val="0"/>
              </a:spcBef>
              <a:spcAft>
                <a:spcPct val="0"/>
              </a:spcAft>
              <a:defRPr>
                <a:solidFill>
                  <a:schemeClr val="tx1"/>
                </a:solidFill>
                <a:latin typeface="Arial" panose="020B0604020202020204" pitchFamily="34" charset="0"/>
              </a:defRPr>
            </a:lvl8pPr>
            <a:lvl9pPr marL="3675301" indent="-216195" defTabSz="909818"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EEAC576-6197-48A3-8D63-FD70C307A0E5}" type="slidenum">
              <a:rPr lang="en-US">
                <a:latin typeface="Times New Roman" panose="02020603050405020304" pitchFamily="18" charset="0"/>
              </a:rPr>
              <a:pPr eaLnBrk="1" hangingPunct="1"/>
              <a:t>41</a:t>
            </a:fld>
            <a:endParaRPr lang="en-US">
              <a:latin typeface="Times New Roman" panose="02020603050405020304" pitchFamily="18" charset="0"/>
            </a:endParaRPr>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32041558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1854">
              <a:spcBef>
                <a:spcPct val="30000"/>
              </a:spcBef>
              <a:defRPr sz="1200">
                <a:solidFill>
                  <a:schemeClr val="tx1"/>
                </a:solidFill>
                <a:latin typeface="Times New Roman" panose="02020603050405020304" pitchFamily="18" charset="0"/>
              </a:defRPr>
            </a:lvl1pPr>
            <a:lvl2pPr marL="741231" indent="-284112" defTabSz="961854">
              <a:spcBef>
                <a:spcPct val="30000"/>
              </a:spcBef>
              <a:defRPr sz="1200">
                <a:solidFill>
                  <a:schemeClr val="tx1"/>
                </a:solidFill>
                <a:latin typeface="Times New Roman" panose="02020603050405020304" pitchFamily="18" charset="0"/>
              </a:defRPr>
            </a:lvl2pPr>
            <a:lvl3pPr marL="1141210" indent="-226972" defTabSz="961854">
              <a:spcBef>
                <a:spcPct val="30000"/>
              </a:spcBef>
              <a:defRPr sz="1200">
                <a:solidFill>
                  <a:schemeClr val="tx1"/>
                </a:solidFill>
                <a:latin typeface="Times New Roman" panose="02020603050405020304" pitchFamily="18" charset="0"/>
              </a:defRPr>
            </a:lvl3pPr>
            <a:lvl4pPr marL="1598329" indent="-226972" defTabSz="961854">
              <a:spcBef>
                <a:spcPct val="30000"/>
              </a:spcBef>
              <a:defRPr sz="1200">
                <a:solidFill>
                  <a:schemeClr val="tx1"/>
                </a:solidFill>
                <a:latin typeface="Times New Roman" panose="02020603050405020304" pitchFamily="18" charset="0"/>
              </a:defRPr>
            </a:lvl4pPr>
            <a:lvl5pPr marL="2055446" indent="-226972" defTabSz="961854">
              <a:spcBef>
                <a:spcPct val="30000"/>
              </a:spcBef>
              <a:defRPr sz="1200">
                <a:solidFill>
                  <a:schemeClr val="tx1"/>
                </a:solidFill>
                <a:latin typeface="Times New Roman" panose="02020603050405020304" pitchFamily="18" charset="0"/>
              </a:defRPr>
            </a:lvl5pPr>
            <a:lvl6pPr marL="2512565" indent="-226972" defTabSz="961854" eaLnBrk="0" fontAlgn="base" hangingPunct="0">
              <a:spcBef>
                <a:spcPct val="30000"/>
              </a:spcBef>
              <a:spcAft>
                <a:spcPct val="0"/>
              </a:spcAft>
              <a:defRPr sz="1200">
                <a:solidFill>
                  <a:schemeClr val="tx1"/>
                </a:solidFill>
                <a:latin typeface="Times New Roman" panose="02020603050405020304" pitchFamily="18" charset="0"/>
              </a:defRPr>
            </a:lvl6pPr>
            <a:lvl7pPr marL="2969683" indent="-226972" defTabSz="961854" eaLnBrk="0" fontAlgn="base" hangingPunct="0">
              <a:spcBef>
                <a:spcPct val="30000"/>
              </a:spcBef>
              <a:spcAft>
                <a:spcPct val="0"/>
              </a:spcAft>
              <a:defRPr sz="1200">
                <a:solidFill>
                  <a:schemeClr val="tx1"/>
                </a:solidFill>
                <a:latin typeface="Times New Roman" panose="02020603050405020304" pitchFamily="18" charset="0"/>
              </a:defRPr>
            </a:lvl7pPr>
            <a:lvl8pPr marL="3426802" indent="-226972" defTabSz="961854" eaLnBrk="0" fontAlgn="base" hangingPunct="0">
              <a:spcBef>
                <a:spcPct val="30000"/>
              </a:spcBef>
              <a:spcAft>
                <a:spcPct val="0"/>
              </a:spcAft>
              <a:defRPr sz="1200">
                <a:solidFill>
                  <a:schemeClr val="tx1"/>
                </a:solidFill>
                <a:latin typeface="Times New Roman" panose="02020603050405020304" pitchFamily="18" charset="0"/>
              </a:defRPr>
            </a:lvl8pPr>
            <a:lvl9pPr marL="3883920" indent="-226972" defTabSz="961854"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266C7CF-7574-44BD-A12F-B691FE8231D4}" type="slidenum">
              <a:rPr lang="en-US"/>
              <a:pPr>
                <a:spcBef>
                  <a:spcPct val="0"/>
                </a:spcBef>
              </a:pPr>
              <a:t>6</a:t>
            </a:fld>
            <a:endParaRPr lang="en-US"/>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36899326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760">
              <a:spcBef>
                <a:spcPct val="30000"/>
              </a:spcBef>
              <a:defRPr sz="1200">
                <a:solidFill>
                  <a:schemeClr val="tx1"/>
                </a:solidFill>
                <a:latin typeface="Times New Roman" panose="02020603050405020304" pitchFamily="18" charset="0"/>
              </a:defRPr>
            </a:lvl1pPr>
            <a:lvl2pPr marL="741231" indent="-284112" defTabSz="923760">
              <a:spcBef>
                <a:spcPct val="30000"/>
              </a:spcBef>
              <a:defRPr sz="1200">
                <a:solidFill>
                  <a:schemeClr val="tx1"/>
                </a:solidFill>
                <a:latin typeface="Times New Roman" panose="02020603050405020304" pitchFamily="18" charset="0"/>
              </a:defRPr>
            </a:lvl2pPr>
            <a:lvl3pPr marL="1141210" indent="-226972" defTabSz="923760">
              <a:spcBef>
                <a:spcPct val="30000"/>
              </a:spcBef>
              <a:defRPr sz="1200">
                <a:solidFill>
                  <a:schemeClr val="tx1"/>
                </a:solidFill>
                <a:latin typeface="Times New Roman" panose="02020603050405020304" pitchFamily="18" charset="0"/>
              </a:defRPr>
            </a:lvl3pPr>
            <a:lvl4pPr marL="1598329" indent="-226972" defTabSz="923760">
              <a:spcBef>
                <a:spcPct val="30000"/>
              </a:spcBef>
              <a:defRPr sz="1200">
                <a:solidFill>
                  <a:schemeClr val="tx1"/>
                </a:solidFill>
                <a:latin typeface="Times New Roman" panose="02020603050405020304" pitchFamily="18" charset="0"/>
              </a:defRPr>
            </a:lvl4pPr>
            <a:lvl5pPr marL="2055446" indent="-226972" defTabSz="923760">
              <a:spcBef>
                <a:spcPct val="30000"/>
              </a:spcBef>
              <a:defRPr sz="1200">
                <a:solidFill>
                  <a:schemeClr val="tx1"/>
                </a:solidFill>
                <a:latin typeface="Times New Roman" panose="02020603050405020304" pitchFamily="18" charset="0"/>
              </a:defRPr>
            </a:lvl5pPr>
            <a:lvl6pPr marL="2512565" indent="-226972" defTabSz="923760" eaLnBrk="0" fontAlgn="base" hangingPunct="0">
              <a:spcBef>
                <a:spcPct val="30000"/>
              </a:spcBef>
              <a:spcAft>
                <a:spcPct val="0"/>
              </a:spcAft>
              <a:defRPr sz="1200">
                <a:solidFill>
                  <a:schemeClr val="tx1"/>
                </a:solidFill>
                <a:latin typeface="Times New Roman" panose="02020603050405020304" pitchFamily="18" charset="0"/>
              </a:defRPr>
            </a:lvl6pPr>
            <a:lvl7pPr marL="2969683" indent="-226972" defTabSz="923760" eaLnBrk="0" fontAlgn="base" hangingPunct="0">
              <a:spcBef>
                <a:spcPct val="30000"/>
              </a:spcBef>
              <a:spcAft>
                <a:spcPct val="0"/>
              </a:spcAft>
              <a:defRPr sz="1200">
                <a:solidFill>
                  <a:schemeClr val="tx1"/>
                </a:solidFill>
                <a:latin typeface="Times New Roman" panose="02020603050405020304" pitchFamily="18" charset="0"/>
              </a:defRPr>
            </a:lvl7pPr>
            <a:lvl8pPr marL="3426802" indent="-226972" defTabSz="923760" eaLnBrk="0" fontAlgn="base" hangingPunct="0">
              <a:spcBef>
                <a:spcPct val="30000"/>
              </a:spcBef>
              <a:spcAft>
                <a:spcPct val="0"/>
              </a:spcAft>
              <a:defRPr sz="1200">
                <a:solidFill>
                  <a:schemeClr val="tx1"/>
                </a:solidFill>
                <a:latin typeface="Times New Roman" panose="02020603050405020304" pitchFamily="18" charset="0"/>
              </a:defRPr>
            </a:lvl8pPr>
            <a:lvl9pPr marL="3883920" indent="-226972" defTabSz="92376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13161DE7-5995-43AA-9715-B9AF9B6A15B8}" type="slidenum">
              <a:rPr lang="en-US"/>
              <a:pPr>
                <a:spcBef>
                  <a:spcPct val="0"/>
                </a:spcBef>
              </a:pPr>
              <a:t>7</a:t>
            </a:fld>
            <a:endParaRPr lang="en-US"/>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30615141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760">
              <a:spcBef>
                <a:spcPct val="30000"/>
              </a:spcBef>
              <a:defRPr sz="1200">
                <a:solidFill>
                  <a:schemeClr val="tx1"/>
                </a:solidFill>
                <a:latin typeface="Times New Roman" panose="02020603050405020304" pitchFamily="18" charset="0"/>
              </a:defRPr>
            </a:lvl1pPr>
            <a:lvl2pPr marL="741231" indent="-284112" defTabSz="923760">
              <a:spcBef>
                <a:spcPct val="30000"/>
              </a:spcBef>
              <a:defRPr sz="1200">
                <a:solidFill>
                  <a:schemeClr val="tx1"/>
                </a:solidFill>
                <a:latin typeface="Times New Roman" panose="02020603050405020304" pitchFamily="18" charset="0"/>
              </a:defRPr>
            </a:lvl2pPr>
            <a:lvl3pPr marL="1141210" indent="-226972" defTabSz="923760">
              <a:spcBef>
                <a:spcPct val="30000"/>
              </a:spcBef>
              <a:defRPr sz="1200">
                <a:solidFill>
                  <a:schemeClr val="tx1"/>
                </a:solidFill>
                <a:latin typeface="Times New Roman" panose="02020603050405020304" pitchFamily="18" charset="0"/>
              </a:defRPr>
            </a:lvl3pPr>
            <a:lvl4pPr marL="1598329" indent="-226972" defTabSz="923760">
              <a:spcBef>
                <a:spcPct val="30000"/>
              </a:spcBef>
              <a:defRPr sz="1200">
                <a:solidFill>
                  <a:schemeClr val="tx1"/>
                </a:solidFill>
                <a:latin typeface="Times New Roman" panose="02020603050405020304" pitchFamily="18" charset="0"/>
              </a:defRPr>
            </a:lvl4pPr>
            <a:lvl5pPr marL="2055446" indent="-226972" defTabSz="923760">
              <a:spcBef>
                <a:spcPct val="30000"/>
              </a:spcBef>
              <a:defRPr sz="1200">
                <a:solidFill>
                  <a:schemeClr val="tx1"/>
                </a:solidFill>
                <a:latin typeface="Times New Roman" panose="02020603050405020304" pitchFamily="18" charset="0"/>
              </a:defRPr>
            </a:lvl5pPr>
            <a:lvl6pPr marL="2512565" indent="-226972" defTabSz="923760" eaLnBrk="0" fontAlgn="base" hangingPunct="0">
              <a:spcBef>
                <a:spcPct val="30000"/>
              </a:spcBef>
              <a:spcAft>
                <a:spcPct val="0"/>
              </a:spcAft>
              <a:defRPr sz="1200">
                <a:solidFill>
                  <a:schemeClr val="tx1"/>
                </a:solidFill>
                <a:latin typeface="Times New Roman" panose="02020603050405020304" pitchFamily="18" charset="0"/>
              </a:defRPr>
            </a:lvl6pPr>
            <a:lvl7pPr marL="2969683" indent="-226972" defTabSz="923760" eaLnBrk="0" fontAlgn="base" hangingPunct="0">
              <a:spcBef>
                <a:spcPct val="30000"/>
              </a:spcBef>
              <a:spcAft>
                <a:spcPct val="0"/>
              </a:spcAft>
              <a:defRPr sz="1200">
                <a:solidFill>
                  <a:schemeClr val="tx1"/>
                </a:solidFill>
                <a:latin typeface="Times New Roman" panose="02020603050405020304" pitchFamily="18" charset="0"/>
              </a:defRPr>
            </a:lvl7pPr>
            <a:lvl8pPr marL="3426802" indent="-226972" defTabSz="923760" eaLnBrk="0" fontAlgn="base" hangingPunct="0">
              <a:spcBef>
                <a:spcPct val="30000"/>
              </a:spcBef>
              <a:spcAft>
                <a:spcPct val="0"/>
              </a:spcAft>
              <a:defRPr sz="1200">
                <a:solidFill>
                  <a:schemeClr val="tx1"/>
                </a:solidFill>
                <a:latin typeface="Times New Roman" panose="02020603050405020304" pitchFamily="18" charset="0"/>
              </a:defRPr>
            </a:lvl8pPr>
            <a:lvl9pPr marL="3883920" indent="-226972" defTabSz="92376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92218302-EBB4-4EB2-9759-33A8DC0FF42E}" type="slidenum">
              <a:rPr lang="en-US"/>
              <a:pPr>
                <a:spcBef>
                  <a:spcPct val="0"/>
                </a:spcBef>
              </a:pPr>
              <a:t>8</a:t>
            </a:fld>
            <a:endParaRPr lang="en-US"/>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36841609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1854">
              <a:spcBef>
                <a:spcPct val="30000"/>
              </a:spcBef>
              <a:defRPr sz="1200">
                <a:solidFill>
                  <a:schemeClr val="tx1"/>
                </a:solidFill>
                <a:latin typeface="Times New Roman" panose="02020603050405020304" pitchFamily="18" charset="0"/>
              </a:defRPr>
            </a:lvl1pPr>
            <a:lvl2pPr marL="741231" indent="-284112" defTabSz="961854">
              <a:spcBef>
                <a:spcPct val="30000"/>
              </a:spcBef>
              <a:defRPr sz="1200">
                <a:solidFill>
                  <a:schemeClr val="tx1"/>
                </a:solidFill>
                <a:latin typeface="Times New Roman" panose="02020603050405020304" pitchFamily="18" charset="0"/>
              </a:defRPr>
            </a:lvl2pPr>
            <a:lvl3pPr marL="1141210" indent="-226972" defTabSz="961854">
              <a:spcBef>
                <a:spcPct val="30000"/>
              </a:spcBef>
              <a:defRPr sz="1200">
                <a:solidFill>
                  <a:schemeClr val="tx1"/>
                </a:solidFill>
                <a:latin typeface="Times New Roman" panose="02020603050405020304" pitchFamily="18" charset="0"/>
              </a:defRPr>
            </a:lvl3pPr>
            <a:lvl4pPr marL="1598329" indent="-226972" defTabSz="961854">
              <a:spcBef>
                <a:spcPct val="30000"/>
              </a:spcBef>
              <a:defRPr sz="1200">
                <a:solidFill>
                  <a:schemeClr val="tx1"/>
                </a:solidFill>
                <a:latin typeface="Times New Roman" panose="02020603050405020304" pitchFamily="18" charset="0"/>
              </a:defRPr>
            </a:lvl4pPr>
            <a:lvl5pPr marL="2055446" indent="-226972" defTabSz="961854">
              <a:spcBef>
                <a:spcPct val="30000"/>
              </a:spcBef>
              <a:defRPr sz="1200">
                <a:solidFill>
                  <a:schemeClr val="tx1"/>
                </a:solidFill>
                <a:latin typeface="Times New Roman" panose="02020603050405020304" pitchFamily="18" charset="0"/>
              </a:defRPr>
            </a:lvl5pPr>
            <a:lvl6pPr marL="2512565" indent="-226972" defTabSz="961854" eaLnBrk="0" fontAlgn="base" hangingPunct="0">
              <a:spcBef>
                <a:spcPct val="30000"/>
              </a:spcBef>
              <a:spcAft>
                <a:spcPct val="0"/>
              </a:spcAft>
              <a:defRPr sz="1200">
                <a:solidFill>
                  <a:schemeClr val="tx1"/>
                </a:solidFill>
                <a:latin typeface="Times New Roman" panose="02020603050405020304" pitchFamily="18" charset="0"/>
              </a:defRPr>
            </a:lvl6pPr>
            <a:lvl7pPr marL="2969683" indent="-226972" defTabSz="961854" eaLnBrk="0" fontAlgn="base" hangingPunct="0">
              <a:spcBef>
                <a:spcPct val="30000"/>
              </a:spcBef>
              <a:spcAft>
                <a:spcPct val="0"/>
              </a:spcAft>
              <a:defRPr sz="1200">
                <a:solidFill>
                  <a:schemeClr val="tx1"/>
                </a:solidFill>
                <a:latin typeface="Times New Roman" panose="02020603050405020304" pitchFamily="18" charset="0"/>
              </a:defRPr>
            </a:lvl7pPr>
            <a:lvl8pPr marL="3426802" indent="-226972" defTabSz="961854" eaLnBrk="0" fontAlgn="base" hangingPunct="0">
              <a:spcBef>
                <a:spcPct val="30000"/>
              </a:spcBef>
              <a:spcAft>
                <a:spcPct val="0"/>
              </a:spcAft>
              <a:defRPr sz="1200">
                <a:solidFill>
                  <a:schemeClr val="tx1"/>
                </a:solidFill>
                <a:latin typeface="Times New Roman" panose="02020603050405020304" pitchFamily="18" charset="0"/>
              </a:defRPr>
            </a:lvl8pPr>
            <a:lvl9pPr marL="3883920" indent="-226972" defTabSz="961854"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39DD509-F4D3-4FEA-B4D4-506C51FD9572}" type="slidenum">
              <a:rPr lang="en-US"/>
              <a:pPr>
                <a:spcBef>
                  <a:spcPct val="0"/>
                </a:spcBef>
              </a:pPr>
              <a:t>9</a:t>
            </a:fld>
            <a:endParaRPr lang="en-US"/>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16857750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1854">
              <a:spcBef>
                <a:spcPct val="30000"/>
              </a:spcBef>
              <a:defRPr sz="1200">
                <a:solidFill>
                  <a:schemeClr val="tx1"/>
                </a:solidFill>
                <a:latin typeface="Times New Roman" panose="02020603050405020304" pitchFamily="18" charset="0"/>
              </a:defRPr>
            </a:lvl1pPr>
            <a:lvl2pPr marL="741231" indent="-284112" defTabSz="961854">
              <a:spcBef>
                <a:spcPct val="30000"/>
              </a:spcBef>
              <a:defRPr sz="1200">
                <a:solidFill>
                  <a:schemeClr val="tx1"/>
                </a:solidFill>
                <a:latin typeface="Times New Roman" panose="02020603050405020304" pitchFamily="18" charset="0"/>
              </a:defRPr>
            </a:lvl2pPr>
            <a:lvl3pPr marL="1141210" indent="-226972" defTabSz="961854">
              <a:spcBef>
                <a:spcPct val="30000"/>
              </a:spcBef>
              <a:defRPr sz="1200">
                <a:solidFill>
                  <a:schemeClr val="tx1"/>
                </a:solidFill>
                <a:latin typeface="Times New Roman" panose="02020603050405020304" pitchFamily="18" charset="0"/>
              </a:defRPr>
            </a:lvl3pPr>
            <a:lvl4pPr marL="1598329" indent="-226972" defTabSz="961854">
              <a:spcBef>
                <a:spcPct val="30000"/>
              </a:spcBef>
              <a:defRPr sz="1200">
                <a:solidFill>
                  <a:schemeClr val="tx1"/>
                </a:solidFill>
                <a:latin typeface="Times New Roman" panose="02020603050405020304" pitchFamily="18" charset="0"/>
              </a:defRPr>
            </a:lvl4pPr>
            <a:lvl5pPr marL="2055446" indent="-226972" defTabSz="961854">
              <a:spcBef>
                <a:spcPct val="30000"/>
              </a:spcBef>
              <a:defRPr sz="1200">
                <a:solidFill>
                  <a:schemeClr val="tx1"/>
                </a:solidFill>
                <a:latin typeface="Times New Roman" panose="02020603050405020304" pitchFamily="18" charset="0"/>
              </a:defRPr>
            </a:lvl5pPr>
            <a:lvl6pPr marL="2512565" indent="-226972" defTabSz="961854" eaLnBrk="0" fontAlgn="base" hangingPunct="0">
              <a:spcBef>
                <a:spcPct val="30000"/>
              </a:spcBef>
              <a:spcAft>
                <a:spcPct val="0"/>
              </a:spcAft>
              <a:defRPr sz="1200">
                <a:solidFill>
                  <a:schemeClr val="tx1"/>
                </a:solidFill>
                <a:latin typeface="Times New Roman" panose="02020603050405020304" pitchFamily="18" charset="0"/>
              </a:defRPr>
            </a:lvl6pPr>
            <a:lvl7pPr marL="2969683" indent="-226972" defTabSz="961854" eaLnBrk="0" fontAlgn="base" hangingPunct="0">
              <a:spcBef>
                <a:spcPct val="30000"/>
              </a:spcBef>
              <a:spcAft>
                <a:spcPct val="0"/>
              </a:spcAft>
              <a:defRPr sz="1200">
                <a:solidFill>
                  <a:schemeClr val="tx1"/>
                </a:solidFill>
                <a:latin typeface="Times New Roman" panose="02020603050405020304" pitchFamily="18" charset="0"/>
              </a:defRPr>
            </a:lvl7pPr>
            <a:lvl8pPr marL="3426802" indent="-226972" defTabSz="961854" eaLnBrk="0" fontAlgn="base" hangingPunct="0">
              <a:spcBef>
                <a:spcPct val="30000"/>
              </a:spcBef>
              <a:spcAft>
                <a:spcPct val="0"/>
              </a:spcAft>
              <a:defRPr sz="1200">
                <a:solidFill>
                  <a:schemeClr val="tx1"/>
                </a:solidFill>
                <a:latin typeface="Times New Roman" panose="02020603050405020304" pitchFamily="18" charset="0"/>
              </a:defRPr>
            </a:lvl8pPr>
            <a:lvl9pPr marL="3883920" indent="-226972" defTabSz="961854"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FF115582-E03E-43F6-A4FA-FC1C537F298F}" type="slidenum">
              <a:rPr lang="en-US"/>
              <a:pPr>
                <a:spcBef>
                  <a:spcPct val="0"/>
                </a:spcBef>
              </a:pPr>
              <a:t>10</a:t>
            </a:fld>
            <a:endParaRPr lang="en-US"/>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11224793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1854">
              <a:spcBef>
                <a:spcPct val="30000"/>
              </a:spcBef>
              <a:defRPr sz="1200">
                <a:solidFill>
                  <a:schemeClr val="tx1"/>
                </a:solidFill>
                <a:latin typeface="Times New Roman" panose="02020603050405020304" pitchFamily="18" charset="0"/>
              </a:defRPr>
            </a:lvl1pPr>
            <a:lvl2pPr marL="741231" indent="-284112" defTabSz="961854">
              <a:spcBef>
                <a:spcPct val="30000"/>
              </a:spcBef>
              <a:defRPr sz="1200">
                <a:solidFill>
                  <a:schemeClr val="tx1"/>
                </a:solidFill>
                <a:latin typeface="Times New Roman" panose="02020603050405020304" pitchFamily="18" charset="0"/>
              </a:defRPr>
            </a:lvl2pPr>
            <a:lvl3pPr marL="1141210" indent="-226972" defTabSz="961854">
              <a:spcBef>
                <a:spcPct val="30000"/>
              </a:spcBef>
              <a:defRPr sz="1200">
                <a:solidFill>
                  <a:schemeClr val="tx1"/>
                </a:solidFill>
                <a:latin typeface="Times New Roman" panose="02020603050405020304" pitchFamily="18" charset="0"/>
              </a:defRPr>
            </a:lvl3pPr>
            <a:lvl4pPr marL="1598329" indent="-226972" defTabSz="961854">
              <a:spcBef>
                <a:spcPct val="30000"/>
              </a:spcBef>
              <a:defRPr sz="1200">
                <a:solidFill>
                  <a:schemeClr val="tx1"/>
                </a:solidFill>
                <a:latin typeface="Times New Roman" panose="02020603050405020304" pitchFamily="18" charset="0"/>
              </a:defRPr>
            </a:lvl4pPr>
            <a:lvl5pPr marL="2055446" indent="-226972" defTabSz="961854">
              <a:spcBef>
                <a:spcPct val="30000"/>
              </a:spcBef>
              <a:defRPr sz="1200">
                <a:solidFill>
                  <a:schemeClr val="tx1"/>
                </a:solidFill>
                <a:latin typeface="Times New Roman" panose="02020603050405020304" pitchFamily="18" charset="0"/>
              </a:defRPr>
            </a:lvl5pPr>
            <a:lvl6pPr marL="2512565" indent="-226972" defTabSz="961854" eaLnBrk="0" fontAlgn="base" hangingPunct="0">
              <a:spcBef>
                <a:spcPct val="30000"/>
              </a:spcBef>
              <a:spcAft>
                <a:spcPct val="0"/>
              </a:spcAft>
              <a:defRPr sz="1200">
                <a:solidFill>
                  <a:schemeClr val="tx1"/>
                </a:solidFill>
                <a:latin typeface="Times New Roman" panose="02020603050405020304" pitchFamily="18" charset="0"/>
              </a:defRPr>
            </a:lvl6pPr>
            <a:lvl7pPr marL="2969683" indent="-226972" defTabSz="961854" eaLnBrk="0" fontAlgn="base" hangingPunct="0">
              <a:spcBef>
                <a:spcPct val="30000"/>
              </a:spcBef>
              <a:spcAft>
                <a:spcPct val="0"/>
              </a:spcAft>
              <a:defRPr sz="1200">
                <a:solidFill>
                  <a:schemeClr val="tx1"/>
                </a:solidFill>
                <a:latin typeface="Times New Roman" panose="02020603050405020304" pitchFamily="18" charset="0"/>
              </a:defRPr>
            </a:lvl7pPr>
            <a:lvl8pPr marL="3426802" indent="-226972" defTabSz="961854" eaLnBrk="0" fontAlgn="base" hangingPunct="0">
              <a:spcBef>
                <a:spcPct val="30000"/>
              </a:spcBef>
              <a:spcAft>
                <a:spcPct val="0"/>
              </a:spcAft>
              <a:defRPr sz="1200">
                <a:solidFill>
                  <a:schemeClr val="tx1"/>
                </a:solidFill>
                <a:latin typeface="Times New Roman" panose="02020603050405020304" pitchFamily="18" charset="0"/>
              </a:defRPr>
            </a:lvl8pPr>
            <a:lvl9pPr marL="3883920" indent="-226972" defTabSz="961854"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14488FF-5A47-4584-B918-A6F32289F674}" type="slidenum">
              <a:rPr lang="en-US"/>
              <a:pPr>
                <a:spcBef>
                  <a:spcPct val="0"/>
                </a:spcBef>
              </a:pPr>
              <a:t>11</a:t>
            </a:fld>
            <a:endParaRPr lang="en-US"/>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8417709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fld id="{85658CF2-1600-4F96-B866-C57CE661044A}" type="slidenum">
              <a:rPr lang="en-US"/>
              <a:pPr/>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fld id="{4F09EC89-2F9C-49A3-AD3B-FA74BE9FCBA4}" type="slidenum">
              <a:rPr lang="en-US"/>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fld id="{0B1E80AC-C1F4-446D-92EE-A31EAA861803}" type="slidenum">
              <a:rPr lang="en-US"/>
              <a:pPr/>
              <a:t>‹#›</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600200"/>
            <a:ext cx="4038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48200" y="3938588"/>
            <a:ext cx="4038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6"/>
          <p:cNvSpPr>
            <a:spLocks noGrp="1" noChangeArrowheads="1"/>
          </p:cNvSpPr>
          <p:nvPr>
            <p:ph type="sldNum" sz="quarter" idx="11"/>
          </p:nvPr>
        </p:nvSpPr>
        <p:spPr>
          <a:ln/>
        </p:spPr>
        <p:txBody>
          <a:bodyPr/>
          <a:lstStyle>
            <a:lvl1pPr>
              <a:defRPr/>
            </a:lvl1pPr>
          </a:lstStyle>
          <a:p>
            <a:fld id="{5F468071-6476-4279-B909-3CCAAF7FAFE3}" type="slidenum">
              <a:rPr lang="en-US"/>
              <a:pPr/>
              <a:t>‹#›</a:t>
            </a:fld>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Footer Placeholder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C23AE553-820C-4036-8103-D25FAC26871F}" type="slidenum">
              <a:rPr lang="en-US"/>
              <a:pPr/>
              <a:t>‹#›</a:t>
            </a:fld>
            <a:endParaRPr lang="en-US"/>
          </a:p>
        </p:txBody>
      </p:sp>
    </p:spTree>
    <p:extLst>
      <p:ext uri="{BB962C8B-B14F-4D97-AF65-F5344CB8AC3E}">
        <p14:creationId xmlns:p14="http://schemas.microsoft.com/office/powerpoint/2010/main" val="5574236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fld id="{84BD8367-0E6F-4E63-811C-4D0CC46762D5}" type="slidenum">
              <a:rPr lang="en-US"/>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fld id="{BDD32726-A911-4BD4-96D4-02BECB6604AD}" type="slidenum">
              <a:rPr lang="en-US"/>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fld id="{E364F901-019E-4281-BEA4-418A8F80C8C2}" type="slidenum">
              <a:rPr lang="en-US"/>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6"/>
          <p:cNvSpPr>
            <a:spLocks noGrp="1" noChangeArrowheads="1"/>
          </p:cNvSpPr>
          <p:nvPr>
            <p:ph type="sldNum" sz="quarter" idx="11"/>
          </p:nvPr>
        </p:nvSpPr>
        <p:spPr>
          <a:ln/>
        </p:spPr>
        <p:txBody>
          <a:bodyPr/>
          <a:lstStyle>
            <a:lvl1pPr>
              <a:defRPr/>
            </a:lvl1pPr>
          </a:lstStyle>
          <a:p>
            <a:fld id="{EC68ABBF-1322-4E75-B1E7-B163D4859EB9}" type="slidenum">
              <a:rPr lang="en-US"/>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6"/>
          <p:cNvSpPr>
            <a:spLocks noGrp="1" noChangeArrowheads="1"/>
          </p:cNvSpPr>
          <p:nvPr>
            <p:ph type="sldNum" sz="quarter" idx="11"/>
          </p:nvPr>
        </p:nvSpPr>
        <p:spPr>
          <a:ln/>
        </p:spPr>
        <p:txBody>
          <a:bodyPr/>
          <a:lstStyle>
            <a:lvl1pPr>
              <a:defRPr/>
            </a:lvl1pPr>
          </a:lstStyle>
          <a:p>
            <a:fld id="{72D20D55-96F9-4F0E-AE17-4AB234633580}" type="slidenum">
              <a:rPr lang="en-US"/>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6"/>
          <p:cNvSpPr>
            <a:spLocks noGrp="1" noChangeArrowheads="1"/>
          </p:cNvSpPr>
          <p:nvPr>
            <p:ph type="sldNum" sz="quarter" idx="11"/>
          </p:nvPr>
        </p:nvSpPr>
        <p:spPr>
          <a:ln/>
        </p:spPr>
        <p:txBody>
          <a:bodyPr/>
          <a:lstStyle>
            <a:lvl1pPr>
              <a:defRPr/>
            </a:lvl1pPr>
          </a:lstStyle>
          <a:p>
            <a:fld id="{1E9AA682-99E6-48D7-8885-5F8DF010C91E}" type="slidenum">
              <a:rPr lang="en-US"/>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fld id="{5943230B-EC52-48FE-881F-CE1677816C29}" type="slidenum">
              <a:rPr lang="en-US"/>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fld id="{D276C3E4-3020-430A-8999-10618C273125}" type="slidenum">
              <a:rPr lang="en-US"/>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8739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18739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fld id="{46023524-D787-48A1-B75E-828301C7FA74}"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 id="2147483664" r:id="rId13"/>
  </p:sldLayoutIdLst>
  <p:transition/>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3.xml"/><Relationship Id="rId1" Type="http://schemas.openxmlformats.org/officeDocument/2006/relationships/vmlDrawing" Target="../drawings/vmlDrawing4.vml"/><Relationship Id="rId5" Type="http://schemas.openxmlformats.org/officeDocument/2006/relationships/image" Target="../media/image9.wmf"/><Relationship Id="rId4" Type="http://schemas.openxmlformats.org/officeDocument/2006/relationships/oleObject" Target="../embeddings/oleObject5.bin"/></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3.xml"/><Relationship Id="rId1" Type="http://schemas.openxmlformats.org/officeDocument/2006/relationships/vmlDrawing" Target="../drawings/vmlDrawing5.vml"/><Relationship Id="rId5" Type="http://schemas.openxmlformats.org/officeDocument/2006/relationships/image" Target="../media/image10.emf"/><Relationship Id="rId4" Type="http://schemas.openxmlformats.org/officeDocument/2006/relationships/oleObject" Target="../embeddings/oleObject6.bin"/></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13.xml"/><Relationship Id="rId1" Type="http://schemas.openxmlformats.org/officeDocument/2006/relationships/vmlDrawing" Target="../drawings/vmlDrawing6.vml"/><Relationship Id="rId5" Type="http://schemas.openxmlformats.org/officeDocument/2006/relationships/image" Target="../media/image13.wmf"/><Relationship Id="rId4" Type="http://schemas.openxmlformats.org/officeDocument/2006/relationships/oleObject" Target="../embeddings/oleObject7.bin"/></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13.xml"/><Relationship Id="rId1" Type="http://schemas.openxmlformats.org/officeDocument/2006/relationships/vmlDrawing" Target="../drawings/vmlDrawing7.vml"/><Relationship Id="rId5" Type="http://schemas.openxmlformats.org/officeDocument/2006/relationships/image" Target="../media/image14.wmf"/><Relationship Id="rId4" Type="http://schemas.openxmlformats.org/officeDocument/2006/relationships/oleObject" Target="../embeddings/oleObject8.bin"/></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6.xml"/><Relationship Id="rId7" Type="http://schemas.openxmlformats.org/officeDocument/2006/relationships/image" Target="../media/image16.emf"/><Relationship Id="rId2" Type="http://schemas.openxmlformats.org/officeDocument/2006/relationships/slideLayout" Target="../slideLayouts/slideLayout12.xml"/><Relationship Id="rId1" Type="http://schemas.openxmlformats.org/officeDocument/2006/relationships/vmlDrawing" Target="../drawings/vmlDrawing8.vml"/><Relationship Id="rId6" Type="http://schemas.openxmlformats.org/officeDocument/2006/relationships/package" Target="../embeddings/Microsoft_Word_Document.docx"/><Relationship Id="rId5" Type="http://schemas.openxmlformats.org/officeDocument/2006/relationships/image" Target="../media/image15.emf"/><Relationship Id="rId4" Type="http://schemas.openxmlformats.org/officeDocument/2006/relationships/oleObject" Target="../embeddings/oleObject9.bin"/></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7.xml"/><Relationship Id="rId7" Type="http://schemas.openxmlformats.org/officeDocument/2006/relationships/image" Target="../media/image18.wmf"/><Relationship Id="rId2" Type="http://schemas.openxmlformats.org/officeDocument/2006/relationships/slideLayout" Target="../slideLayouts/slideLayout13.xml"/><Relationship Id="rId1" Type="http://schemas.openxmlformats.org/officeDocument/2006/relationships/vmlDrawing" Target="../drawings/vmlDrawing9.vml"/><Relationship Id="rId6" Type="http://schemas.openxmlformats.org/officeDocument/2006/relationships/oleObject" Target="../embeddings/oleObject10.bin"/><Relationship Id="rId5" Type="http://schemas.openxmlformats.org/officeDocument/2006/relationships/image" Target="../media/image17.emf"/><Relationship Id="rId4" Type="http://schemas.openxmlformats.org/officeDocument/2006/relationships/package" Target="../embeddings/Microsoft_Word_Document1.docx"/></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2.wmf"/><Relationship Id="rId2" Type="http://schemas.openxmlformats.org/officeDocument/2006/relationships/slideLayout" Target="../slideLayouts/slideLayout1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1.wmf"/><Relationship Id="rId4" Type="http://schemas.openxmlformats.org/officeDocument/2006/relationships/oleObject" Target="../embeddings/oleObject1.bin"/></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7.xml"/><Relationship Id="rId1" Type="http://schemas.openxmlformats.org/officeDocument/2006/relationships/vmlDrawing" Target="../drawings/vmlDrawing10.vml"/><Relationship Id="rId5" Type="http://schemas.openxmlformats.org/officeDocument/2006/relationships/image" Target="../media/image19.wmf"/><Relationship Id="rId4" Type="http://schemas.openxmlformats.org/officeDocument/2006/relationships/oleObject" Target="../embeddings/oleObject11.bin"/></Relationships>
</file>

<file path=ppt/slides/_rels/slide32.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7.xml"/><Relationship Id="rId1" Type="http://schemas.openxmlformats.org/officeDocument/2006/relationships/vmlDrawing" Target="../drawings/vmlDrawing11.vml"/><Relationship Id="rId5" Type="http://schemas.openxmlformats.org/officeDocument/2006/relationships/image" Target="../media/image21.wmf"/><Relationship Id="rId4" Type="http://schemas.openxmlformats.org/officeDocument/2006/relationships/oleObject" Target="../embeddings/oleObject12.bin"/></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7.xml"/><Relationship Id="rId1" Type="http://schemas.openxmlformats.org/officeDocument/2006/relationships/vmlDrawing" Target="../drawings/vmlDrawing12.vml"/><Relationship Id="rId5" Type="http://schemas.openxmlformats.org/officeDocument/2006/relationships/image" Target="../media/image22.emf"/><Relationship Id="rId4" Type="http://schemas.openxmlformats.org/officeDocument/2006/relationships/oleObject" Target="../embeddings/oleObject13.bin"/></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7.xml"/><Relationship Id="rId1" Type="http://schemas.openxmlformats.org/officeDocument/2006/relationships/vmlDrawing" Target="../drawings/vmlDrawing13.vml"/><Relationship Id="rId5" Type="http://schemas.openxmlformats.org/officeDocument/2006/relationships/image" Target="../media/image23.emf"/><Relationship Id="rId4" Type="http://schemas.openxmlformats.org/officeDocument/2006/relationships/oleObject" Target="../embeddings/oleObject14.bin"/></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36.xml"/><Relationship Id="rId2" Type="http://schemas.openxmlformats.org/officeDocument/2006/relationships/slideLayout" Target="../slideLayouts/slideLayout7.xml"/><Relationship Id="rId1" Type="http://schemas.openxmlformats.org/officeDocument/2006/relationships/vmlDrawing" Target="../drawings/vmlDrawing14.vml"/><Relationship Id="rId5" Type="http://schemas.openxmlformats.org/officeDocument/2006/relationships/image" Target="../media/image24.wmf"/><Relationship Id="rId4" Type="http://schemas.openxmlformats.org/officeDocument/2006/relationships/oleObject" Target="../embeddings/oleObject15.bin"/></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37.xml"/><Relationship Id="rId7" Type="http://schemas.openxmlformats.org/officeDocument/2006/relationships/image" Target="../media/image26.wmf"/><Relationship Id="rId2" Type="http://schemas.openxmlformats.org/officeDocument/2006/relationships/slideLayout" Target="../slideLayouts/slideLayout13.xml"/><Relationship Id="rId1" Type="http://schemas.openxmlformats.org/officeDocument/2006/relationships/vmlDrawing" Target="../drawings/vmlDrawing15.vml"/><Relationship Id="rId6" Type="http://schemas.openxmlformats.org/officeDocument/2006/relationships/oleObject" Target="../embeddings/oleObject16.bin"/><Relationship Id="rId5" Type="http://schemas.openxmlformats.org/officeDocument/2006/relationships/image" Target="../media/image25.emf"/><Relationship Id="rId4" Type="http://schemas.openxmlformats.org/officeDocument/2006/relationships/package" Target="../embeddings/Microsoft_Word_Document2.docx"/></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38.xml"/><Relationship Id="rId2" Type="http://schemas.openxmlformats.org/officeDocument/2006/relationships/slideLayout" Target="../slideLayouts/slideLayout7.xml"/><Relationship Id="rId1" Type="http://schemas.openxmlformats.org/officeDocument/2006/relationships/vmlDrawing" Target="../drawings/vmlDrawing16.vml"/><Relationship Id="rId5" Type="http://schemas.openxmlformats.org/officeDocument/2006/relationships/image" Target="../media/image27.wmf"/><Relationship Id="rId4" Type="http://schemas.openxmlformats.org/officeDocument/2006/relationships/oleObject" Target="../embeddings/oleObject17.bin"/></Relationships>
</file>

<file path=ppt/slides/_rels/slide4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9.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3.xml"/><Relationship Id="rId1" Type="http://schemas.openxmlformats.org/officeDocument/2006/relationships/vmlDrawing" Target="../drawings/vmlDrawing2.vml"/><Relationship Id="rId5" Type="http://schemas.openxmlformats.org/officeDocument/2006/relationships/image" Target="../media/image5.wmf"/><Relationship Id="rId4" Type="http://schemas.openxmlformats.org/officeDocument/2006/relationships/oleObject" Target="../embeddings/oleObject3.bin"/></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3.xml"/><Relationship Id="rId1" Type="http://schemas.openxmlformats.org/officeDocument/2006/relationships/vmlDrawing" Target="../drawings/vmlDrawing3.vml"/><Relationship Id="rId5" Type="http://schemas.openxmlformats.org/officeDocument/2006/relationships/image" Target="../media/image6.wmf"/><Relationship Id="rId4" Type="http://schemas.openxmlformats.org/officeDocument/2006/relationships/oleObject" Target="../embeddings/oleObject4.bin"/></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4"/>
          <p:cNvSpPr>
            <a:spLocks noGrp="1"/>
          </p:cNvSpPr>
          <p:nvPr>
            <p:ph type="sldNum" sz="quarter" idx="11"/>
          </p:nvPr>
        </p:nvSpPr>
        <p:spPr>
          <a:noFill/>
        </p:spPr>
        <p:txBody>
          <a:bodyPr/>
          <a:lstStyle/>
          <a:p>
            <a:fld id="{322676D5-CB5F-4351-AF1E-D47228B93552}" type="slidenum">
              <a:rPr lang="en-US"/>
              <a:pPr/>
              <a:t>1</a:t>
            </a:fld>
            <a:endParaRPr lang="en-US"/>
          </a:p>
        </p:txBody>
      </p:sp>
      <p:sp>
        <p:nvSpPr>
          <p:cNvPr id="4099" name="Rectangle 2"/>
          <p:cNvSpPr>
            <a:spLocks noGrp="1" noChangeArrowheads="1"/>
          </p:cNvSpPr>
          <p:nvPr>
            <p:ph type="ctrTitle"/>
          </p:nvPr>
        </p:nvSpPr>
        <p:spPr>
          <a:xfrm>
            <a:off x="685800" y="685800"/>
            <a:ext cx="7772400" cy="1143000"/>
          </a:xfrm>
        </p:spPr>
        <p:txBody>
          <a:bodyPr/>
          <a:lstStyle/>
          <a:p>
            <a:pPr eaLnBrk="1" hangingPunct="1"/>
            <a:r>
              <a:rPr lang="en-US" dirty="0">
                <a:latin typeface="Arial Unicode MS" pitchFamily="34" charset="-128"/>
              </a:rPr>
              <a:t>STAT J515 </a:t>
            </a:r>
            <a:br>
              <a:rPr lang="en-US" dirty="0">
                <a:latin typeface="Arial Unicode MS" pitchFamily="34" charset="-128"/>
              </a:rPr>
            </a:br>
            <a:r>
              <a:rPr lang="en-US" i="1" dirty="0">
                <a:latin typeface="Arial Unicode MS" pitchFamily="34" charset="-128"/>
              </a:rPr>
              <a:t>Lecture 26</a:t>
            </a:r>
            <a:br>
              <a:rPr lang="en-US" i="1" dirty="0">
                <a:latin typeface="Arial Unicode MS" pitchFamily="34" charset="-128"/>
              </a:rPr>
            </a:br>
            <a:r>
              <a:rPr lang="en-US" dirty="0">
                <a:latin typeface="Arial Unicode MS" pitchFamily="34" charset="-128"/>
              </a:rPr>
              <a:t>November 21, 2019</a:t>
            </a:r>
          </a:p>
        </p:txBody>
      </p:sp>
      <p:sp>
        <p:nvSpPr>
          <p:cNvPr id="4100" name="Rectangle 3"/>
          <p:cNvSpPr>
            <a:spLocks noGrp="1" noChangeArrowheads="1"/>
          </p:cNvSpPr>
          <p:nvPr>
            <p:ph type="subTitle" idx="1"/>
          </p:nvPr>
        </p:nvSpPr>
        <p:spPr>
          <a:xfrm>
            <a:off x="1066800" y="3048000"/>
            <a:ext cx="7010400" cy="2514600"/>
          </a:xfrm>
        </p:spPr>
        <p:txBody>
          <a:bodyPr/>
          <a:lstStyle/>
          <a:p>
            <a:pPr eaLnBrk="1" hangingPunct="1"/>
            <a:r>
              <a:rPr lang="en-US" b="1" dirty="0">
                <a:latin typeface="Arial Unicode MS" pitchFamily="34" charset="-128"/>
              </a:rPr>
              <a:t>Originally prepared by Brian Habing</a:t>
            </a:r>
          </a:p>
          <a:p>
            <a:pPr eaLnBrk="1" hangingPunct="1"/>
            <a:r>
              <a:rPr lang="en-US" b="1" dirty="0">
                <a:latin typeface="Arial Unicode MS" pitchFamily="34" charset="-128"/>
              </a:rPr>
              <a:t>Department of Statistics</a:t>
            </a:r>
          </a:p>
          <a:p>
            <a:pPr eaLnBrk="1" hangingPunct="1"/>
            <a:r>
              <a:rPr lang="en-US" b="1" dirty="0">
                <a:latin typeface="Arial Unicode MS" pitchFamily="34" charset="-128"/>
              </a:rPr>
              <a:t>University of South Carolina</a:t>
            </a:r>
          </a:p>
          <a:p>
            <a:pPr eaLnBrk="1" hangingPunct="1"/>
            <a:endParaRPr lang="en-US" b="1" dirty="0">
              <a:latin typeface="Arial Unicode MS" pitchFamily="34" charset="-128"/>
            </a:endParaRPr>
          </a:p>
          <a:p>
            <a:pPr eaLnBrk="1" hangingPunct="1"/>
            <a:r>
              <a:rPr lang="en-US" sz="2000" b="1" i="1" dirty="0"/>
              <a:t>Redistribution of these slides without permission </a:t>
            </a:r>
            <a:br>
              <a:rPr lang="en-US" sz="2000" b="1" i="1" dirty="0"/>
            </a:br>
            <a:r>
              <a:rPr lang="en-US" sz="2000" b="1" i="1" dirty="0"/>
              <a:t>is a violation of copyright law.</a:t>
            </a:r>
            <a:endParaRPr lang="en-US" sz="2000" b="1" dirty="0">
              <a:latin typeface="Arial Unicode MS" pitchFamily="34" charset="-128"/>
            </a:endParaRPr>
          </a:p>
          <a:p>
            <a:pPr eaLnBrk="1" hangingPunct="1"/>
            <a:endParaRPr lang="en-US" b="1" dirty="0">
              <a:latin typeface="Arial Unicode MS" pitchFamily="34" charset="-128"/>
            </a:endParaRPr>
          </a:p>
          <a:p>
            <a:pPr eaLnBrk="1" hangingPunct="1"/>
            <a:endParaRPr lang="en-US" sz="2800" dirty="0">
              <a:solidFill>
                <a:srgbClr val="653146"/>
              </a:solidFill>
              <a:latin typeface="Arial Unicode MS" pitchFamily="34" charset="-128"/>
            </a:endParaRPr>
          </a:p>
        </p:txBody>
      </p:sp>
    </p:spTree>
    <p:extLst>
      <p:ext uri="{BB962C8B-B14F-4D97-AF65-F5344CB8AC3E}">
        <p14:creationId xmlns:p14="http://schemas.microsoft.com/office/powerpoint/2010/main" val="3400761840"/>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D2CD5297-97BF-402C-A61A-DB3F7297ECA6}" type="slidenum">
              <a:rPr lang="en-US" sz="1400"/>
              <a:pPr>
                <a:spcBef>
                  <a:spcPct val="0"/>
                </a:spcBef>
                <a:buFontTx/>
                <a:buNone/>
              </a:pPr>
              <a:t>10</a:t>
            </a:fld>
            <a:endParaRPr lang="en-US" sz="1400"/>
          </a:p>
        </p:txBody>
      </p:sp>
      <p:sp>
        <p:nvSpPr>
          <p:cNvPr id="706563" name="Rectangle 3"/>
          <p:cNvSpPr>
            <a:spLocks noGrp="1" noChangeArrowheads="1"/>
          </p:cNvSpPr>
          <p:nvPr>
            <p:ph type="body" sz="half" idx="1"/>
          </p:nvPr>
        </p:nvSpPr>
        <p:spPr/>
        <p:txBody>
          <a:bodyPr/>
          <a:lstStyle/>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p:txBody>
      </p:sp>
      <p:sp>
        <p:nvSpPr>
          <p:cNvPr id="39941"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sz="1800"/>
          </a:p>
        </p:txBody>
      </p:sp>
      <p:sp>
        <p:nvSpPr>
          <p:cNvPr id="39942" name="Text Box 5"/>
          <p:cNvSpPr txBox="1">
            <a:spLocks noChangeArrowheads="1"/>
          </p:cNvSpPr>
          <p:nvPr/>
        </p:nvSpPr>
        <p:spPr bwMode="auto">
          <a:xfrm>
            <a:off x="381000" y="1447800"/>
            <a:ext cx="8382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p>
        </p:txBody>
      </p:sp>
      <p:sp>
        <p:nvSpPr>
          <p:cNvPr id="39943" name="Text Box 6"/>
          <p:cNvSpPr txBox="1">
            <a:spLocks noChangeArrowheads="1"/>
          </p:cNvSpPr>
          <p:nvPr/>
        </p:nvSpPr>
        <p:spPr bwMode="auto">
          <a:xfrm>
            <a:off x="152400" y="1295400"/>
            <a:ext cx="8991600" cy="250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p>
          <a:p>
            <a:pPr eaLnBrk="1" hangingPunct="1">
              <a:spcBef>
                <a:spcPct val="50000"/>
              </a:spcBef>
              <a:buFontTx/>
              <a:buNone/>
            </a:pPr>
            <a:endParaRPr lang="en-US" sz="2000" i="1"/>
          </a:p>
          <a:p>
            <a:pPr eaLnBrk="1" hangingPunct="1">
              <a:spcBef>
                <a:spcPct val="50000"/>
              </a:spcBef>
              <a:buFontTx/>
              <a:buNone/>
            </a:pPr>
            <a:endParaRPr lang="en-US"/>
          </a:p>
          <a:p>
            <a:pPr eaLnBrk="1" hangingPunct="1">
              <a:spcBef>
                <a:spcPct val="50000"/>
              </a:spcBef>
              <a:buFontTx/>
              <a:buNone/>
            </a:pPr>
            <a:endParaRPr lang="en-US"/>
          </a:p>
        </p:txBody>
      </p:sp>
      <p:sp>
        <p:nvSpPr>
          <p:cNvPr id="39944" name="Text Box 7"/>
          <p:cNvSpPr txBox="1">
            <a:spLocks noChangeArrowheads="1"/>
          </p:cNvSpPr>
          <p:nvPr/>
        </p:nvSpPr>
        <p:spPr bwMode="auto">
          <a:xfrm>
            <a:off x="228600" y="990600"/>
            <a:ext cx="8610600" cy="308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r>
              <a:rPr lang="en-US" sz="2800"/>
              <a:t> </a:t>
            </a:r>
          </a:p>
        </p:txBody>
      </p:sp>
      <p:sp>
        <p:nvSpPr>
          <p:cNvPr id="39946" name="Rectangle 12"/>
          <p:cNvSpPr>
            <a:spLocks noChangeArrowheads="1"/>
          </p:cNvSpPr>
          <p:nvPr/>
        </p:nvSpPr>
        <p:spPr bwMode="auto">
          <a:xfrm>
            <a:off x="0" y="20574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sz="1800"/>
          </a:p>
        </p:txBody>
      </p:sp>
      <p:sp>
        <p:nvSpPr>
          <p:cNvPr id="39948" name="Text Box 13"/>
          <p:cNvSpPr txBox="1">
            <a:spLocks noChangeArrowheads="1"/>
          </p:cNvSpPr>
          <p:nvPr/>
        </p:nvSpPr>
        <p:spPr bwMode="auto">
          <a:xfrm>
            <a:off x="304800" y="4897438"/>
            <a:ext cx="8229600"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sz="2800"/>
          </a:p>
          <a:p>
            <a:pPr eaLnBrk="1" hangingPunct="1">
              <a:spcBef>
                <a:spcPct val="50000"/>
              </a:spcBef>
              <a:buFontTx/>
              <a:buNone/>
            </a:pPr>
            <a:r>
              <a:rPr lang="en-US" sz="2800"/>
              <a:t>For each extra minute of duration, how many more minutes do you add to your prediction of the next eruption?</a:t>
            </a:r>
          </a:p>
        </p:txBody>
      </p:sp>
      <p:pic>
        <p:nvPicPr>
          <p:cNvPr id="15" name="Picture 14">
            <a:extLst>
              <a:ext uri="{FF2B5EF4-FFF2-40B4-BE49-F238E27FC236}">
                <a16:creationId xmlns:a16="http://schemas.microsoft.com/office/drawing/2014/main" id="{C30A9AFD-4762-46E4-A1DB-B08D0E37116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37392" y="1487488"/>
            <a:ext cx="6374015" cy="3618012"/>
          </a:xfrm>
          <a:prstGeom prst="rect">
            <a:avLst/>
          </a:prstGeom>
        </p:spPr>
      </p:pic>
      <p:sp>
        <p:nvSpPr>
          <p:cNvPr id="16" name="TextBox 15">
            <a:extLst>
              <a:ext uri="{FF2B5EF4-FFF2-40B4-BE49-F238E27FC236}">
                <a16:creationId xmlns:a16="http://schemas.microsoft.com/office/drawing/2014/main" id="{66C85F5F-F717-4F61-A5E6-67122D2488DC}"/>
              </a:ext>
            </a:extLst>
          </p:cNvPr>
          <p:cNvSpPr txBox="1"/>
          <p:nvPr/>
        </p:nvSpPr>
        <p:spPr>
          <a:xfrm>
            <a:off x="2177114" y="971054"/>
            <a:ext cx="5085046" cy="461665"/>
          </a:xfrm>
          <a:prstGeom prst="rect">
            <a:avLst/>
          </a:prstGeom>
          <a:noFill/>
        </p:spPr>
        <p:txBody>
          <a:bodyPr wrap="none" rtlCol="0">
            <a:spAutoFit/>
          </a:bodyPr>
          <a:lstStyle/>
          <a:p>
            <a:r>
              <a:rPr lang="en-US" sz="2400" dirty="0"/>
              <a:t>waiting=33.4744+10.7296 eruptions</a:t>
            </a:r>
          </a:p>
        </p:txBody>
      </p:sp>
    </p:spTree>
    <p:extLst>
      <p:ext uri="{BB962C8B-B14F-4D97-AF65-F5344CB8AC3E}">
        <p14:creationId xmlns:p14="http://schemas.microsoft.com/office/powerpoint/2010/main" val="2081382687"/>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706563">
                                            <p:txEl>
                                              <p:pRg st="0" end="0"/>
                                            </p:txEl>
                                          </p:spTgt>
                                        </p:tgtEl>
                                        <p:attrNameLst>
                                          <p:attrName>style.visibility</p:attrName>
                                        </p:attrNameLst>
                                      </p:cBhvr>
                                      <p:to>
                                        <p:strVal val="visible"/>
                                      </p:to>
                                    </p:set>
                                    <p:anim calcmode="lin" valueType="num">
                                      <p:cBhvr additive="base">
                                        <p:cTn id="7" dur="500" fill="hold"/>
                                        <p:tgtEl>
                                          <p:spTgt spid="70656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0656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563"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526D9824-EB37-49A1-9A09-2DE9CAF30C30}" type="slidenum">
              <a:rPr lang="en-US" sz="1400"/>
              <a:pPr>
                <a:spcBef>
                  <a:spcPct val="0"/>
                </a:spcBef>
                <a:buFontTx/>
                <a:buNone/>
              </a:pPr>
              <a:t>11</a:t>
            </a:fld>
            <a:endParaRPr lang="en-US" sz="1400"/>
          </a:p>
        </p:txBody>
      </p:sp>
      <p:sp>
        <p:nvSpPr>
          <p:cNvPr id="711683" name="Rectangle 3"/>
          <p:cNvSpPr>
            <a:spLocks noGrp="1" noChangeArrowheads="1"/>
          </p:cNvSpPr>
          <p:nvPr>
            <p:ph type="body" sz="half" idx="1"/>
          </p:nvPr>
        </p:nvSpPr>
        <p:spPr/>
        <p:txBody>
          <a:bodyPr/>
          <a:lstStyle/>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p:txBody>
      </p:sp>
      <p:sp>
        <p:nvSpPr>
          <p:cNvPr id="41988"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sz="1800"/>
          </a:p>
        </p:txBody>
      </p:sp>
      <p:sp>
        <p:nvSpPr>
          <p:cNvPr id="41989" name="Text Box 5"/>
          <p:cNvSpPr txBox="1">
            <a:spLocks noChangeArrowheads="1"/>
          </p:cNvSpPr>
          <p:nvPr/>
        </p:nvSpPr>
        <p:spPr bwMode="auto">
          <a:xfrm>
            <a:off x="381000" y="1447800"/>
            <a:ext cx="8382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p>
        </p:txBody>
      </p:sp>
      <p:sp>
        <p:nvSpPr>
          <p:cNvPr id="41990" name="Text Box 6"/>
          <p:cNvSpPr txBox="1">
            <a:spLocks noChangeArrowheads="1"/>
          </p:cNvSpPr>
          <p:nvPr/>
        </p:nvSpPr>
        <p:spPr bwMode="auto">
          <a:xfrm>
            <a:off x="152400" y="1295400"/>
            <a:ext cx="8991600" cy="250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p>
          <a:p>
            <a:pPr eaLnBrk="1" hangingPunct="1">
              <a:spcBef>
                <a:spcPct val="50000"/>
              </a:spcBef>
              <a:buFontTx/>
              <a:buNone/>
            </a:pPr>
            <a:endParaRPr lang="en-US" sz="2000" i="1"/>
          </a:p>
          <a:p>
            <a:pPr eaLnBrk="1" hangingPunct="1">
              <a:spcBef>
                <a:spcPct val="50000"/>
              </a:spcBef>
              <a:buFontTx/>
              <a:buNone/>
            </a:pPr>
            <a:endParaRPr lang="en-US"/>
          </a:p>
          <a:p>
            <a:pPr eaLnBrk="1" hangingPunct="1">
              <a:spcBef>
                <a:spcPct val="50000"/>
              </a:spcBef>
              <a:buFontTx/>
              <a:buNone/>
            </a:pPr>
            <a:endParaRPr lang="en-US"/>
          </a:p>
        </p:txBody>
      </p:sp>
      <p:sp>
        <p:nvSpPr>
          <p:cNvPr id="41991" name="Text Box 7"/>
          <p:cNvSpPr txBox="1">
            <a:spLocks noChangeArrowheads="1"/>
          </p:cNvSpPr>
          <p:nvPr/>
        </p:nvSpPr>
        <p:spPr bwMode="auto">
          <a:xfrm>
            <a:off x="228600" y="990600"/>
            <a:ext cx="8610600" cy="308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r>
              <a:rPr lang="en-US" sz="2800"/>
              <a:t> </a:t>
            </a:r>
          </a:p>
        </p:txBody>
      </p:sp>
      <p:sp>
        <p:nvSpPr>
          <p:cNvPr id="41993" name="Rectangle 9"/>
          <p:cNvSpPr>
            <a:spLocks noChangeArrowheads="1"/>
          </p:cNvSpPr>
          <p:nvPr/>
        </p:nvSpPr>
        <p:spPr bwMode="auto">
          <a:xfrm>
            <a:off x="0" y="20574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sz="1800"/>
          </a:p>
        </p:txBody>
      </p:sp>
      <p:sp>
        <p:nvSpPr>
          <p:cNvPr id="41995" name="Text Box 11"/>
          <p:cNvSpPr txBox="1">
            <a:spLocks noChangeArrowheads="1"/>
          </p:cNvSpPr>
          <p:nvPr/>
        </p:nvSpPr>
        <p:spPr bwMode="auto">
          <a:xfrm>
            <a:off x="304800" y="5029200"/>
            <a:ext cx="82296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sz="2800"/>
          </a:p>
          <a:p>
            <a:pPr eaLnBrk="1" hangingPunct="1">
              <a:spcBef>
                <a:spcPct val="50000"/>
              </a:spcBef>
              <a:buFontTx/>
              <a:buNone/>
            </a:pPr>
            <a:r>
              <a:rPr lang="en-US" sz="2800"/>
              <a:t>If the last eruption lasted 3 minutes, what is your best prediction of how long until the next eruption?</a:t>
            </a:r>
          </a:p>
        </p:txBody>
      </p:sp>
      <p:pic>
        <p:nvPicPr>
          <p:cNvPr id="14" name="Picture 13">
            <a:extLst>
              <a:ext uri="{FF2B5EF4-FFF2-40B4-BE49-F238E27FC236}">
                <a16:creationId xmlns:a16="http://schemas.microsoft.com/office/drawing/2014/main" id="{BC08E55D-1759-4A0E-B80C-B7BF79CB1CB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37393" y="1654175"/>
            <a:ext cx="6539807" cy="3712118"/>
          </a:xfrm>
          <a:prstGeom prst="rect">
            <a:avLst/>
          </a:prstGeom>
        </p:spPr>
      </p:pic>
      <p:sp>
        <p:nvSpPr>
          <p:cNvPr id="15" name="TextBox 14">
            <a:extLst>
              <a:ext uri="{FF2B5EF4-FFF2-40B4-BE49-F238E27FC236}">
                <a16:creationId xmlns:a16="http://schemas.microsoft.com/office/drawing/2014/main" id="{652B05C9-9F56-4DAC-8E81-9423FE89A31E}"/>
              </a:ext>
            </a:extLst>
          </p:cNvPr>
          <p:cNvSpPr txBox="1"/>
          <p:nvPr/>
        </p:nvSpPr>
        <p:spPr>
          <a:xfrm>
            <a:off x="2177114" y="971054"/>
            <a:ext cx="5085046" cy="461665"/>
          </a:xfrm>
          <a:prstGeom prst="rect">
            <a:avLst/>
          </a:prstGeom>
          <a:noFill/>
        </p:spPr>
        <p:txBody>
          <a:bodyPr wrap="none" rtlCol="0">
            <a:spAutoFit/>
          </a:bodyPr>
          <a:lstStyle/>
          <a:p>
            <a:r>
              <a:rPr lang="en-US" sz="2400" dirty="0"/>
              <a:t>waiting=33.4744+10.7296 eruptions</a:t>
            </a:r>
          </a:p>
        </p:txBody>
      </p:sp>
    </p:spTree>
    <p:extLst>
      <p:ext uri="{BB962C8B-B14F-4D97-AF65-F5344CB8AC3E}">
        <p14:creationId xmlns:p14="http://schemas.microsoft.com/office/powerpoint/2010/main" val="2178354531"/>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711683">
                                            <p:txEl>
                                              <p:pRg st="0" end="0"/>
                                            </p:txEl>
                                          </p:spTgt>
                                        </p:tgtEl>
                                        <p:attrNameLst>
                                          <p:attrName>style.visibility</p:attrName>
                                        </p:attrNameLst>
                                      </p:cBhvr>
                                      <p:to>
                                        <p:strVal val="visible"/>
                                      </p:to>
                                    </p:set>
                                    <p:anim calcmode="lin" valueType="num">
                                      <p:cBhvr additive="base">
                                        <p:cTn id="7" dur="500" fill="hold"/>
                                        <p:tgtEl>
                                          <p:spTgt spid="71168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1168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1683"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575B803F-A461-4FC6-B9AF-3AB12D083116}" type="slidenum">
              <a:rPr lang="en-US" sz="1400"/>
              <a:pPr>
                <a:spcBef>
                  <a:spcPct val="0"/>
                </a:spcBef>
                <a:buFontTx/>
                <a:buNone/>
              </a:pPr>
              <a:t>12</a:t>
            </a:fld>
            <a:endParaRPr lang="en-US" sz="1400"/>
          </a:p>
        </p:txBody>
      </p:sp>
      <p:sp>
        <p:nvSpPr>
          <p:cNvPr id="44035" name="Rectangle 2"/>
          <p:cNvSpPr>
            <a:spLocks noGrp="1" noChangeArrowheads="1"/>
          </p:cNvSpPr>
          <p:nvPr>
            <p:ph type="title"/>
          </p:nvPr>
        </p:nvSpPr>
        <p:spPr>
          <a:xfrm>
            <a:off x="381000" y="0"/>
            <a:ext cx="8458200" cy="838200"/>
          </a:xfrm>
        </p:spPr>
        <p:txBody>
          <a:bodyPr/>
          <a:lstStyle/>
          <a:p>
            <a:r>
              <a:rPr lang="en-US">
                <a:latin typeface="Arial Unicode MS" panose="020B0604020202020204" pitchFamily="34" charset="-128"/>
              </a:rPr>
              <a:t>Other questions…</a:t>
            </a:r>
            <a:endParaRPr lang="en-US">
              <a:latin typeface="Symbol" panose="05050102010706020507" pitchFamily="18" charset="2"/>
            </a:endParaRPr>
          </a:p>
        </p:txBody>
      </p:sp>
      <p:sp>
        <p:nvSpPr>
          <p:cNvPr id="715779" name="Rectangle 3"/>
          <p:cNvSpPr>
            <a:spLocks noGrp="1" noChangeArrowheads="1"/>
          </p:cNvSpPr>
          <p:nvPr>
            <p:ph type="body" sz="half" idx="1"/>
          </p:nvPr>
        </p:nvSpPr>
        <p:spPr>
          <a:xfrm>
            <a:off x="-457200" y="1295400"/>
            <a:ext cx="8686800" cy="5105400"/>
          </a:xfrm>
        </p:spPr>
        <p:txBody>
          <a:bodyPr/>
          <a:lstStyle/>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p:txBody>
      </p:sp>
      <p:sp>
        <p:nvSpPr>
          <p:cNvPr id="44037"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sz="1800"/>
          </a:p>
        </p:txBody>
      </p:sp>
      <p:sp>
        <p:nvSpPr>
          <p:cNvPr id="44038" name="Text Box 5"/>
          <p:cNvSpPr txBox="1">
            <a:spLocks noChangeArrowheads="1"/>
          </p:cNvSpPr>
          <p:nvPr/>
        </p:nvSpPr>
        <p:spPr bwMode="auto">
          <a:xfrm>
            <a:off x="381000" y="1447800"/>
            <a:ext cx="8382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p>
        </p:txBody>
      </p:sp>
      <p:sp>
        <p:nvSpPr>
          <p:cNvPr id="44039" name="Text Box 6"/>
          <p:cNvSpPr txBox="1">
            <a:spLocks noChangeArrowheads="1"/>
          </p:cNvSpPr>
          <p:nvPr/>
        </p:nvSpPr>
        <p:spPr bwMode="auto">
          <a:xfrm>
            <a:off x="152400" y="1295400"/>
            <a:ext cx="8991600" cy="250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p>
          <a:p>
            <a:pPr eaLnBrk="1" hangingPunct="1">
              <a:spcBef>
                <a:spcPct val="50000"/>
              </a:spcBef>
              <a:buFontTx/>
              <a:buNone/>
            </a:pPr>
            <a:endParaRPr lang="en-US" sz="2000" i="1"/>
          </a:p>
          <a:p>
            <a:pPr eaLnBrk="1" hangingPunct="1">
              <a:spcBef>
                <a:spcPct val="50000"/>
              </a:spcBef>
              <a:buFontTx/>
              <a:buNone/>
            </a:pPr>
            <a:endParaRPr lang="en-US"/>
          </a:p>
          <a:p>
            <a:pPr eaLnBrk="1" hangingPunct="1">
              <a:spcBef>
                <a:spcPct val="50000"/>
              </a:spcBef>
              <a:buFontTx/>
              <a:buNone/>
            </a:pPr>
            <a:endParaRPr lang="en-US"/>
          </a:p>
        </p:txBody>
      </p:sp>
      <p:sp>
        <p:nvSpPr>
          <p:cNvPr id="44040" name="Text Box 7"/>
          <p:cNvSpPr txBox="1">
            <a:spLocks noChangeArrowheads="1"/>
          </p:cNvSpPr>
          <p:nvPr/>
        </p:nvSpPr>
        <p:spPr bwMode="auto">
          <a:xfrm>
            <a:off x="228600" y="990600"/>
            <a:ext cx="8610600" cy="308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r>
              <a:rPr lang="en-US" sz="2800"/>
              <a:t> </a:t>
            </a:r>
          </a:p>
        </p:txBody>
      </p:sp>
      <p:sp>
        <p:nvSpPr>
          <p:cNvPr id="44041" name="Text Box 8"/>
          <p:cNvSpPr txBox="1">
            <a:spLocks noChangeArrowheads="1"/>
          </p:cNvSpPr>
          <p:nvPr/>
        </p:nvSpPr>
        <p:spPr bwMode="auto">
          <a:xfrm>
            <a:off x="0" y="914400"/>
            <a:ext cx="89916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sz="2800"/>
          </a:p>
        </p:txBody>
      </p:sp>
      <p:sp>
        <p:nvSpPr>
          <p:cNvPr id="44042" name="Text Box 11"/>
          <p:cNvSpPr txBox="1">
            <a:spLocks noChangeArrowheads="1"/>
          </p:cNvSpPr>
          <p:nvPr/>
        </p:nvSpPr>
        <p:spPr bwMode="auto">
          <a:xfrm>
            <a:off x="228600" y="1143000"/>
            <a:ext cx="8077200"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sz="2800" dirty="0"/>
              <a:t>How far off the regression line do you expect to be?</a:t>
            </a:r>
          </a:p>
          <a:p>
            <a:pPr eaLnBrk="1" hangingPunct="1">
              <a:spcBef>
                <a:spcPct val="50000"/>
              </a:spcBef>
              <a:buFontTx/>
              <a:buNone/>
            </a:pPr>
            <a:r>
              <a:rPr lang="en-US" sz="2800" dirty="0"/>
              <a:t>Do you believe the regression line is “real”?  (Is X really related to Y?)</a:t>
            </a:r>
          </a:p>
          <a:p>
            <a:pPr eaLnBrk="1" hangingPunct="1">
              <a:spcBef>
                <a:spcPct val="50000"/>
              </a:spcBef>
              <a:buFontTx/>
              <a:buNone/>
            </a:pPr>
            <a:r>
              <a:rPr lang="en-US" sz="2800" dirty="0"/>
              <a:t>How much of the change in Y can be explained by X?</a:t>
            </a:r>
          </a:p>
          <a:p>
            <a:pPr eaLnBrk="1" hangingPunct="1">
              <a:spcBef>
                <a:spcPct val="50000"/>
              </a:spcBef>
              <a:buFontTx/>
              <a:buNone/>
            </a:pPr>
            <a:endParaRPr lang="en-US" sz="2800" dirty="0"/>
          </a:p>
          <a:p>
            <a:pPr eaLnBrk="1" hangingPunct="1">
              <a:spcBef>
                <a:spcPct val="50000"/>
              </a:spcBef>
              <a:buFontTx/>
              <a:buNone/>
            </a:pPr>
            <a:endParaRPr lang="en-US" sz="2800" dirty="0"/>
          </a:p>
        </p:txBody>
      </p:sp>
    </p:spTree>
    <p:extLst>
      <p:ext uri="{BB962C8B-B14F-4D97-AF65-F5344CB8AC3E}">
        <p14:creationId xmlns:p14="http://schemas.microsoft.com/office/powerpoint/2010/main" val="1151824468"/>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715779">
                                            <p:txEl>
                                              <p:pRg st="0" end="0"/>
                                            </p:txEl>
                                          </p:spTgt>
                                        </p:tgtEl>
                                        <p:attrNameLst>
                                          <p:attrName>style.visibility</p:attrName>
                                        </p:attrNameLst>
                                      </p:cBhvr>
                                      <p:to>
                                        <p:strVal val="visible"/>
                                      </p:to>
                                    </p:set>
                                    <p:anim calcmode="lin" valueType="num">
                                      <p:cBhvr additive="base">
                                        <p:cTn id="7" dur="500" fill="hold"/>
                                        <p:tgtEl>
                                          <p:spTgt spid="71577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15779">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5779"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D29BD01C-D364-4F63-9478-DA097B81D2E0}" type="slidenum">
              <a:rPr lang="en-US" sz="1400"/>
              <a:pPr>
                <a:spcBef>
                  <a:spcPct val="0"/>
                </a:spcBef>
                <a:buFontTx/>
                <a:buNone/>
              </a:pPr>
              <a:t>13</a:t>
            </a:fld>
            <a:endParaRPr lang="en-US" sz="1400"/>
          </a:p>
        </p:txBody>
      </p:sp>
      <p:sp>
        <p:nvSpPr>
          <p:cNvPr id="46083" name="Rectangle 2"/>
          <p:cNvSpPr>
            <a:spLocks noGrp="1" noChangeArrowheads="1"/>
          </p:cNvSpPr>
          <p:nvPr>
            <p:ph type="title"/>
          </p:nvPr>
        </p:nvSpPr>
        <p:spPr>
          <a:xfrm>
            <a:off x="381000" y="0"/>
            <a:ext cx="8458200" cy="838200"/>
          </a:xfrm>
        </p:spPr>
        <p:txBody>
          <a:bodyPr/>
          <a:lstStyle/>
          <a:p>
            <a:r>
              <a:rPr lang="en-US">
                <a:latin typeface="Arial Unicode MS" panose="020B0604020202020204" pitchFamily="34" charset="-128"/>
              </a:rPr>
              <a:t>Regression</a:t>
            </a:r>
            <a:endParaRPr lang="en-US">
              <a:latin typeface="Symbol" panose="05050102010706020507" pitchFamily="18" charset="2"/>
            </a:endParaRPr>
          </a:p>
        </p:txBody>
      </p:sp>
      <p:sp>
        <p:nvSpPr>
          <p:cNvPr id="721923" name="Rectangle 3"/>
          <p:cNvSpPr>
            <a:spLocks noGrp="1" noChangeArrowheads="1"/>
          </p:cNvSpPr>
          <p:nvPr>
            <p:ph type="body" sz="half" idx="1"/>
          </p:nvPr>
        </p:nvSpPr>
        <p:spPr>
          <a:xfrm>
            <a:off x="-457200" y="1295400"/>
            <a:ext cx="8686800" cy="5105400"/>
          </a:xfrm>
        </p:spPr>
        <p:txBody>
          <a:bodyPr/>
          <a:lstStyle/>
          <a:p>
            <a:pPr>
              <a:buFontTx/>
              <a:buNone/>
            </a:pPr>
            <a:endParaRPr lang="en-US" dirty="0">
              <a:latin typeface="Arial Unicode MS" panose="020B0604020202020204" pitchFamily="34" charset="-128"/>
            </a:endParaRPr>
          </a:p>
          <a:p>
            <a:pPr>
              <a:buFontTx/>
              <a:buNone/>
            </a:pPr>
            <a:endParaRPr lang="en-US" dirty="0">
              <a:latin typeface="Arial Unicode MS" panose="020B0604020202020204" pitchFamily="34" charset="-128"/>
            </a:endParaRPr>
          </a:p>
          <a:p>
            <a:pPr>
              <a:buFontTx/>
              <a:buNone/>
            </a:pPr>
            <a:endParaRPr lang="en-US" dirty="0">
              <a:latin typeface="Arial Unicode MS" panose="020B0604020202020204" pitchFamily="34" charset="-128"/>
            </a:endParaRPr>
          </a:p>
          <a:p>
            <a:pPr>
              <a:buFontTx/>
              <a:buNone/>
            </a:pPr>
            <a:endParaRPr lang="en-US" dirty="0">
              <a:latin typeface="Arial Unicode MS" panose="020B0604020202020204" pitchFamily="34" charset="-128"/>
            </a:endParaRPr>
          </a:p>
        </p:txBody>
      </p:sp>
      <p:sp>
        <p:nvSpPr>
          <p:cNvPr id="46085"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sz="1800"/>
          </a:p>
        </p:txBody>
      </p:sp>
      <p:sp>
        <p:nvSpPr>
          <p:cNvPr id="46086" name="Text Box 5"/>
          <p:cNvSpPr txBox="1">
            <a:spLocks noChangeArrowheads="1"/>
          </p:cNvSpPr>
          <p:nvPr/>
        </p:nvSpPr>
        <p:spPr bwMode="auto">
          <a:xfrm>
            <a:off x="381000" y="1447800"/>
            <a:ext cx="8382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p>
        </p:txBody>
      </p:sp>
      <p:sp>
        <p:nvSpPr>
          <p:cNvPr id="46087" name="Text Box 6"/>
          <p:cNvSpPr txBox="1">
            <a:spLocks noChangeArrowheads="1"/>
          </p:cNvSpPr>
          <p:nvPr/>
        </p:nvSpPr>
        <p:spPr bwMode="auto">
          <a:xfrm>
            <a:off x="152400" y="1295400"/>
            <a:ext cx="8991600" cy="250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p>
          <a:p>
            <a:pPr eaLnBrk="1" hangingPunct="1">
              <a:spcBef>
                <a:spcPct val="50000"/>
              </a:spcBef>
              <a:buFontTx/>
              <a:buNone/>
            </a:pPr>
            <a:endParaRPr lang="en-US" sz="2000" i="1"/>
          </a:p>
          <a:p>
            <a:pPr eaLnBrk="1" hangingPunct="1">
              <a:spcBef>
                <a:spcPct val="50000"/>
              </a:spcBef>
              <a:buFontTx/>
              <a:buNone/>
            </a:pPr>
            <a:endParaRPr lang="en-US"/>
          </a:p>
          <a:p>
            <a:pPr eaLnBrk="1" hangingPunct="1">
              <a:spcBef>
                <a:spcPct val="50000"/>
              </a:spcBef>
              <a:buFontTx/>
              <a:buNone/>
            </a:pPr>
            <a:endParaRPr lang="en-US"/>
          </a:p>
        </p:txBody>
      </p:sp>
      <p:sp>
        <p:nvSpPr>
          <p:cNvPr id="46088" name="Text Box 7"/>
          <p:cNvSpPr txBox="1">
            <a:spLocks noChangeArrowheads="1"/>
          </p:cNvSpPr>
          <p:nvPr/>
        </p:nvSpPr>
        <p:spPr bwMode="auto">
          <a:xfrm>
            <a:off x="228600" y="990600"/>
            <a:ext cx="8610600" cy="308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r>
              <a:rPr lang="en-US" sz="2800"/>
              <a:t> </a:t>
            </a:r>
          </a:p>
        </p:txBody>
      </p:sp>
      <p:sp>
        <p:nvSpPr>
          <p:cNvPr id="46089" name="Text Box 8"/>
          <p:cNvSpPr txBox="1">
            <a:spLocks noChangeArrowheads="1"/>
          </p:cNvSpPr>
          <p:nvPr/>
        </p:nvSpPr>
        <p:spPr bwMode="auto">
          <a:xfrm>
            <a:off x="0" y="914400"/>
            <a:ext cx="89916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sz="2800"/>
          </a:p>
        </p:txBody>
      </p:sp>
      <p:graphicFrame>
        <p:nvGraphicFramePr>
          <p:cNvPr id="46090" name="Object 2"/>
          <p:cNvGraphicFramePr>
            <a:graphicFrameLocks noGrp="1" noChangeAspect="1"/>
          </p:cNvGraphicFramePr>
          <p:nvPr>
            <p:ph sz="half" idx="2"/>
            <p:extLst/>
          </p:nvPr>
        </p:nvGraphicFramePr>
        <p:xfrm>
          <a:off x="466724" y="801707"/>
          <a:ext cx="8735111" cy="3846493"/>
        </p:xfrm>
        <a:graphic>
          <a:graphicData uri="http://schemas.openxmlformats.org/presentationml/2006/ole">
            <mc:AlternateContent xmlns:mc="http://schemas.openxmlformats.org/markup-compatibility/2006">
              <mc:Choice xmlns:v="urn:schemas-microsoft-com:vml" Requires="v">
                <p:oleObj spid="_x0000_s144401" name="Equation" r:id="rId4" imgW="5105160" imgH="2247840" progId="Equation.3">
                  <p:embed/>
                </p:oleObj>
              </mc:Choice>
              <mc:Fallback>
                <p:oleObj name="Equation" r:id="rId4" imgW="5105160" imgH="2247840" progId="Equation.3">
                  <p:embed/>
                  <p:pic>
                    <p:nvPicPr>
                      <p:cNvPr id="0" name=""/>
                      <p:cNvPicPr>
                        <a:picLocks noChangeAspect="1" noChangeArrowheads="1"/>
                      </p:cNvPicPr>
                      <p:nvPr/>
                    </p:nvPicPr>
                    <p:blipFill>
                      <a:blip r:embed="rId5"/>
                      <a:srcRect/>
                      <a:stretch>
                        <a:fillRect/>
                      </a:stretch>
                    </p:blipFill>
                    <p:spPr bwMode="auto">
                      <a:xfrm>
                        <a:off x="466724" y="801707"/>
                        <a:ext cx="8735111" cy="3846493"/>
                      </a:xfrm>
                      <a:prstGeom prst="rect">
                        <a:avLst/>
                      </a:prstGeom>
                      <a:noFill/>
                      <a:ln>
                        <a:noFill/>
                      </a:ln>
                    </p:spPr>
                  </p:pic>
                </p:oleObj>
              </mc:Fallback>
            </mc:AlternateContent>
          </a:graphicData>
        </a:graphic>
      </p:graphicFrame>
      <p:sp>
        <p:nvSpPr>
          <p:cNvPr id="46091" name="Text Box 10"/>
          <p:cNvSpPr txBox="1">
            <a:spLocks noChangeArrowheads="1"/>
          </p:cNvSpPr>
          <p:nvPr/>
        </p:nvSpPr>
        <p:spPr bwMode="auto">
          <a:xfrm>
            <a:off x="304800" y="5292725"/>
            <a:ext cx="8839200"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sz="2800" i="1" dirty="0"/>
              <a:t>s</a:t>
            </a:r>
            <a:r>
              <a:rPr lang="en-US" sz="2800" baseline="-25000" dirty="0">
                <a:latin typeface="+mn-lt"/>
              </a:rPr>
              <a:t>e</a:t>
            </a:r>
            <a:r>
              <a:rPr lang="en-US" sz="2800" dirty="0"/>
              <a:t> is the “standard error of the estimate”                      or the “standard deviation of the residuals”                      or the “root mean-squared error”</a:t>
            </a:r>
          </a:p>
        </p:txBody>
      </p:sp>
    </p:spTree>
    <p:extLst>
      <p:ext uri="{BB962C8B-B14F-4D97-AF65-F5344CB8AC3E}">
        <p14:creationId xmlns:p14="http://schemas.microsoft.com/office/powerpoint/2010/main" val="1150766272"/>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721923">
                                            <p:txEl>
                                              <p:pRg st="0" end="0"/>
                                            </p:txEl>
                                          </p:spTgt>
                                        </p:tgtEl>
                                        <p:attrNameLst>
                                          <p:attrName>style.visibility</p:attrName>
                                        </p:attrNameLst>
                                      </p:cBhvr>
                                      <p:to>
                                        <p:strVal val="visible"/>
                                      </p:to>
                                    </p:set>
                                    <p:anim calcmode="lin" valueType="num">
                                      <p:cBhvr additive="base">
                                        <p:cTn id="7" dur="500" fill="hold"/>
                                        <p:tgtEl>
                                          <p:spTgt spid="72192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2192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1923"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34E93D73-9C19-47E5-9550-D0F7F48903B7}" type="slidenum">
              <a:rPr lang="en-US" sz="1400"/>
              <a:pPr>
                <a:spcBef>
                  <a:spcPct val="0"/>
                </a:spcBef>
                <a:buFontTx/>
                <a:buNone/>
              </a:pPr>
              <a:t>14</a:t>
            </a:fld>
            <a:endParaRPr lang="en-US" sz="1400"/>
          </a:p>
        </p:txBody>
      </p:sp>
      <p:sp>
        <p:nvSpPr>
          <p:cNvPr id="732163" name="Rectangle 3"/>
          <p:cNvSpPr>
            <a:spLocks noGrp="1" noChangeArrowheads="1"/>
          </p:cNvSpPr>
          <p:nvPr>
            <p:ph type="body" sz="half" idx="1"/>
          </p:nvPr>
        </p:nvSpPr>
        <p:spPr/>
        <p:txBody>
          <a:bodyPr/>
          <a:lstStyle/>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p:txBody>
      </p:sp>
      <p:sp>
        <p:nvSpPr>
          <p:cNvPr id="48133"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sz="1800"/>
          </a:p>
        </p:txBody>
      </p:sp>
      <p:sp>
        <p:nvSpPr>
          <p:cNvPr id="48134" name="Text Box 5"/>
          <p:cNvSpPr txBox="1">
            <a:spLocks noChangeArrowheads="1"/>
          </p:cNvSpPr>
          <p:nvPr/>
        </p:nvSpPr>
        <p:spPr bwMode="auto">
          <a:xfrm>
            <a:off x="381000" y="1447800"/>
            <a:ext cx="8382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p>
        </p:txBody>
      </p:sp>
      <p:sp>
        <p:nvSpPr>
          <p:cNvPr id="48135" name="Text Box 6"/>
          <p:cNvSpPr txBox="1">
            <a:spLocks noChangeArrowheads="1"/>
          </p:cNvSpPr>
          <p:nvPr/>
        </p:nvSpPr>
        <p:spPr bwMode="auto">
          <a:xfrm>
            <a:off x="152400" y="1295400"/>
            <a:ext cx="8991600" cy="250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p>
          <a:p>
            <a:pPr eaLnBrk="1" hangingPunct="1">
              <a:spcBef>
                <a:spcPct val="50000"/>
              </a:spcBef>
              <a:buFontTx/>
              <a:buNone/>
            </a:pPr>
            <a:endParaRPr lang="en-US" sz="2000" i="1"/>
          </a:p>
          <a:p>
            <a:pPr eaLnBrk="1" hangingPunct="1">
              <a:spcBef>
                <a:spcPct val="50000"/>
              </a:spcBef>
              <a:buFontTx/>
              <a:buNone/>
            </a:pPr>
            <a:endParaRPr lang="en-US"/>
          </a:p>
          <a:p>
            <a:pPr eaLnBrk="1" hangingPunct="1">
              <a:spcBef>
                <a:spcPct val="50000"/>
              </a:spcBef>
              <a:buFontTx/>
              <a:buNone/>
            </a:pPr>
            <a:endParaRPr lang="en-US"/>
          </a:p>
        </p:txBody>
      </p:sp>
      <p:sp>
        <p:nvSpPr>
          <p:cNvPr id="48136" name="Text Box 7"/>
          <p:cNvSpPr txBox="1">
            <a:spLocks noChangeArrowheads="1"/>
          </p:cNvSpPr>
          <p:nvPr/>
        </p:nvSpPr>
        <p:spPr bwMode="auto">
          <a:xfrm>
            <a:off x="228600" y="990600"/>
            <a:ext cx="8610600" cy="308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r>
              <a:rPr lang="en-US" sz="2800"/>
              <a:t> </a:t>
            </a:r>
          </a:p>
        </p:txBody>
      </p:sp>
      <p:sp>
        <p:nvSpPr>
          <p:cNvPr id="48138" name="Rectangle 9"/>
          <p:cNvSpPr>
            <a:spLocks noChangeArrowheads="1"/>
          </p:cNvSpPr>
          <p:nvPr/>
        </p:nvSpPr>
        <p:spPr bwMode="auto">
          <a:xfrm>
            <a:off x="0" y="20574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sz="1800"/>
          </a:p>
        </p:txBody>
      </p:sp>
      <p:pic>
        <p:nvPicPr>
          <p:cNvPr id="42" name="Picture 41">
            <a:extLst>
              <a:ext uri="{FF2B5EF4-FFF2-40B4-BE49-F238E27FC236}">
                <a16:creationId xmlns:a16="http://schemas.microsoft.com/office/drawing/2014/main" id="{58F2D16C-F8EA-49C0-99D7-47559DDB859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81100" y="1246188"/>
            <a:ext cx="6515100" cy="3698095"/>
          </a:xfrm>
          <a:prstGeom prst="rect">
            <a:avLst/>
          </a:prstGeom>
        </p:spPr>
      </p:pic>
      <p:sp>
        <p:nvSpPr>
          <p:cNvPr id="43" name="TextBox 42">
            <a:extLst>
              <a:ext uri="{FF2B5EF4-FFF2-40B4-BE49-F238E27FC236}">
                <a16:creationId xmlns:a16="http://schemas.microsoft.com/office/drawing/2014/main" id="{4F71023E-30E1-4E14-8FA0-57CB2010D3DD}"/>
              </a:ext>
            </a:extLst>
          </p:cNvPr>
          <p:cNvSpPr txBox="1"/>
          <p:nvPr/>
        </p:nvSpPr>
        <p:spPr>
          <a:xfrm>
            <a:off x="2177114" y="971054"/>
            <a:ext cx="5085046" cy="461665"/>
          </a:xfrm>
          <a:prstGeom prst="rect">
            <a:avLst/>
          </a:prstGeom>
          <a:noFill/>
        </p:spPr>
        <p:txBody>
          <a:bodyPr wrap="none" rtlCol="0">
            <a:spAutoFit/>
          </a:bodyPr>
          <a:lstStyle/>
          <a:p>
            <a:r>
              <a:rPr lang="en-US" sz="2400" dirty="0"/>
              <a:t>waiting=33.4744+10.7296 eruptions</a:t>
            </a:r>
          </a:p>
        </p:txBody>
      </p:sp>
      <p:sp>
        <p:nvSpPr>
          <p:cNvPr id="44" name="Rectangle 24">
            <a:extLst>
              <a:ext uri="{FF2B5EF4-FFF2-40B4-BE49-F238E27FC236}">
                <a16:creationId xmlns:a16="http://schemas.microsoft.com/office/drawing/2014/main" id="{9C242CBC-51C7-40F1-869F-0542C53589A2}"/>
              </a:ext>
            </a:extLst>
          </p:cNvPr>
          <p:cNvSpPr>
            <a:spLocks noChangeArrowheads="1"/>
          </p:cNvSpPr>
          <p:nvPr/>
        </p:nvSpPr>
        <p:spPr bwMode="auto">
          <a:xfrm>
            <a:off x="1587500" y="5374957"/>
            <a:ext cx="7277100" cy="49244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mn-lt"/>
              </a:rPr>
              <a:t>Residual standard error: 5.914 on 270 degrees of freedom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mn-lt"/>
              </a:rPr>
              <a:t>Multiple R-squared: 0.8115, Adjusted R-squared: 0.8108 </a:t>
            </a:r>
            <a:endParaRPr kumimoji="0" lang="en-US" altLang="en-US" sz="1600" b="0" i="0" u="none" strike="noStrike" cap="none" normalizeH="0" baseline="0" dirty="0">
              <a:ln>
                <a:noFill/>
              </a:ln>
              <a:solidFill>
                <a:schemeClr val="tx1"/>
              </a:solidFill>
              <a:effectLst/>
              <a:latin typeface="+mn-lt"/>
            </a:endParaRPr>
          </a:p>
        </p:txBody>
      </p:sp>
    </p:spTree>
    <p:extLst>
      <p:ext uri="{BB962C8B-B14F-4D97-AF65-F5344CB8AC3E}">
        <p14:creationId xmlns:p14="http://schemas.microsoft.com/office/powerpoint/2010/main" val="2831405591"/>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732163">
                                            <p:txEl>
                                              <p:pRg st="0" end="0"/>
                                            </p:txEl>
                                          </p:spTgt>
                                        </p:tgtEl>
                                        <p:attrNameLst>
                                          <p:attrName>style.visibility</p:attrName>
                                        </p:attrNameLst>
                                      </p:cBhvr>
                                      <p:to>
                                        <p:strVal val="visible"/>
                                      </p:to>
                                    </p:set>
                                    <p:anim calcmode="lin" valueType="num">
                                      <p:cBhvr additive="base">
                                        <p:cTn id="7" dur="500" fill="hold"/>
                                        <p:tgtEl>
                                          <p:spTgt spid="73216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3216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2163"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DB94B5A7-1146-4C25-8559-4123937773AF}" type="slidenum">
              <a:rPr lang="en-US" sz="1400"/>
              <a:pPr>
                <a:spcBef>
                  <a:spcPct val="0"/>
                </a:spcBef>
                <a:buFontTx/>
                <a:buNone/>
              </a:pPr>
              <a:t>15</a:t>
            </a:fld>
            <a:endParaRPr lang="en-US" sz="1400"/>
          </a:p>
        </p:txBody>
      </p:sp>
      <p:sp>
        <p:nvSpPr>
          <p:cNvPr id="50179" name="Rectangle 2"/>
          <p:cNvSpPr>
            <a:spLocks noGrp="1" noChangeArrowheads="1"/>
          </p:cNvSpPr>
          <p:nvPr>
            <p:ph type="title"/>
          </p:nvPr>
        </p:nvSpPr>
        <p:spPr>
          <a:xfrm>
            <a:off x="381000" y="0"/>
            <a:ext cx="8458200" cy="838200"/>
          </a:xfrm>
        </p:spPr>
        <p:txBody>
          <a:bodyPr/>
          <a:lstStyle/>
          <a:p>
            <a:r>
              <a:rPr lang="en-US">
                <a:latin typeface="Arial Unicode MS" panose="020B0604020202020204" pitchFamily="34" charset="-128"/>
              </a:rPr>
              <a:t>Regression Model</a:t>
            </a:r>
            <a:endParaRPr lang="en-US">
              <a:latin typeface="Symbol" panose="05050102010706020507" pitchFamily="18" charset="2"/>
            </a:endParaRPr>
          </a:p>
        </p:txBody>
      </p:sp>
      <p:sp>
        <p:nvSpPr>
          <p:cNvPr id="719875" name="Rectangle 3"/>
          <p:cNvSpPr>
            <a:spLocks noGrp="1" noChangeArrowheads="1"/>
          </p:cNvSpPr>
          <p:nvPr>
            <p:ph type="body" sz="half" idx="1"/>
          </p:nvPr>
        </p:nvSpPr>
        <p:spPr>
          <a:xfrm>
            <a:off x="-457200" y="1295400"/>
            <a:ext cx="8686800" cy="5105400"/>
          </a:xfrm>
        </p:spPr>
        <p:txBody>
          <a:bodyPr/>
          <a:lstStyle/>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p:txBody>
      </p:sp>
      <p:sp>
        <p:nvSpPr>
          <p:cNvPr id="50181"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sz="1800"/>
          </a:p>
        </p:txBody>
      </p:sp>
      <p:sp>
        <p:nvSpPr>
          <p:cNvPr id="50182" name="Text Box 5"/>
          <p:cNvSpPr txBox="1">
            <a:spLocks noChangeArrowheads="1"/>
          </p:cNvSpPr>
          <p:nvPr/>
        </p:nvSpPr>
        <p:spPr bwMode="auto">
          <a:xfrm>
            <a:off x="381000" y="1447800"/>
            <a:ext cx="8382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p>
        </p:txBody>
      </p:sp>
      <p:sp>
        <p:nvSpPr>
          <p:cNvPr id="50183" name="Text Box 6"/>
          <p:cNvSpPr txBox="1">
            <a:spLocks noChangeArrowheads="1"/>
          </p:cNvSpPr>
          <p:nvPr/>
        </p:nvSpPr>
        <p:spPr bwMode="auto">
          <a:xfrm>
            <a:off x="152400" y="1295400"/>
            <a:ext cx="8991600" cy="250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p>
          <a:p>
            <a:pPr eaLnBrk="1" hangingPunct="1">
              <a:spcBef>
                <a:spcPct val="50000"/>
              </a:spcBef>
              <a:buFontTx/>
              <a:buNone/>
            </a:pPr>
            <a:endParaRPr lang="en-US" sz="2000" i="1"/>
          </a:p>
          <a:p>
            <a:pPr eaLnBrk="1" hangingPunct="1">
              <a:spcBef>
                <a:spcPct val="50000"/>
              </a:spcBef>
              <a:buFontTx/>
              <a:buNone/>
            </a:pPr>
            <a:endParaRPr lang="en-US"/>
          </a:p>
          <a:p>
            <a:pPr eaLnBrk="1" hangingPunct="1">
              <a:spcBef>
                <a:spcPct val="50000"/>
              </a:spcBef>
              <a:buFontTx/>
              <a:buNone/>
            </a:pPr>
            <a:endParaRPr lang="en-US"/>
          </a:p>
        </p:txBody>
      </p:sp>
      <p:sp>
        <p:nvSpPr>
          <p:cNvPr id="50184" name="Text Box 7"/>
          <p:cNvSpPr txBox="1">
            <a:spLocks noChangeArrowheads="1"/>
          </p:cNvSpPr>
          <p:nvPr/>
        </p:nvSpPr>
        <p:spPr bwMode="auto">
          <a:xfrm>
            <a:off x="228600" y="990600"/>
            <a:ext cx="8610600" cy="308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r>
              <a:rPr lang="en-US" sz="2800"/>
              <a:t> </a:t>
            </a:r>
          </a:p>
        </p:txBody>
      </p:sp>
      <p:sp>
        <p:nvSpPr>
          <p:cNvPr id="50185" name="Text Box 8"/>
          <p:cNvSpPr txBox="1">
            <a:spLocks noChangeArrowheads="1"/>
          </p:cNvSpPr>
          <p:nvPr/>
        </p:nvSpPr>
        <p:spPr bwMode="auto">
          <a:xfrm>
            <a:off x="0" y="914400"/>
            <a:ext cx="89916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sz="2800"/>
          </a:p>
        </p:txBody>
      </p:sp>
      <p:graphicFrame>
        <p:nvGraphicFramePr>
          <p:cNvPr id="50186" name="Object 2"/>
          <p:cNvGraphicFramePr>
            <a:graphicFrameLocks noGrp="1" noChangeAspect="1"/>
          </p:cNvGraphicFramePr>
          <p:nvPr>
            <p:ph sz="half" idx="2"/>
          </p:nvPr>
        </p:nvGraphicFramePr>
        <p:xfrm>
          <a:off x="887413" y="808038"/>
          <a:ext cx="7216775" cy="2046287"/>
        </p:xfrm>
        <a:graphic>
          <a:graphicData uri="http://schemas.openxmlformats.org/presentationml/2006/ole">
            <mc:AlternateContent xmlns:mc="http://schemas.openxmlformats.org/markup-compatibility/2006">
              <mc:Choice xmlns:v="urn:schemas-microsoft-com:vml" Requires="v">
                <p:oleObj spid="_x0000_s146449" name="Equation" r:id="rId4" imgW="2552400" imgH="723600" progId="Equation.3">
                  <p:embed/>
                </p:oleObj>
              </mc:Choice>
              <mc:Fallback>
                <p:oleObj name="Equation" r:id="rId4" imgW="2552400" imgH="72360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87413" y="808038"/>
                        <a:ext cx="7216775" cy="2046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583790656"/>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719875">
                                            <p:txEl>
                                              <p:pRg st="0" end="0"/>
                                            </p:txEl>
                                          </p:spTgt>
                                        </p:tgtEl>
                                        <p:attrNameLst>
                                          <p:attrName>style.visibility</p:attrName>
                                        </p:attrNameLst>
                                      </p:cBhvr>
                                      <p:to>
                                        <p:strVal val="visible"/>
                                      </p:to>
                                    </p:set>
                                    <p:anim calcmode="lin" valueType="num">
                                      <p:cBhvr additive="base">
                                        <p:cTn id="7" dur="500" fill="hold"/>
                                        <p:tgtEl>
                                          <p:spTgt spid="71987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19875">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9875"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2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AA8EA4D7-B7F3-4E26-8158-E673E6865976}" type="slidenum">
              <a:rPr lang="en-US" sz="1400"/>
              <a:pPr>
                <a:spcBef>
                  <a:spcPct val="0"/>
                </a:spcBef>
                <a:buFontTx/>
                <a:buNone/>
              </a:pPr>
              <a:t>16</a:t>
            </a:fld>
            <a:endParaRPr lang="en-US" sz="1400"/>
          </a:p>
        </p:txBody>
      </p:sp>
      <p:sp>
        <p:nvSpPr>
          <p:cNvPr id="52227" name="Rectangle 2"/>
          <p:cNvSpPr>
            <a:spLocks noGrp="1" noChangeArrowheads="1"/>
          </p:cNvSpPr>
          <p:nvPr>
            <p:ph type="title"/>
          </p:nvPr>
        </p:nvSpPr>
        <p:spPr>
          <a:xfrm>
            <a:off x="381000" y="0"/>
            <a:ext cx="8458200" cy="838200"/>
          </a:xfrm>
        </p:spPr>
        <p:txBody>
          <a:bodyPr/>
          <a:lstStyle/>
          <a:p>
            <a:r>
              <a:rPr lang="en-US">
                <a:latin typeface="Arial Unicode MS" panose="020B0604020202020204" pitchFamily="34" charset="-128"/>
              </a:rPr>
              <a:t>Assumptions</a:t>
            </a:r>
            <a:endParaRPr lang="en-US">
              <a:latin typeface="Symbol" panose="05050102010706020507" pitchFamily="18" charset="2"/>
            </a:endParaRPr>
          </a:p>
        </p:txBody>
      </p:sp>
      <p:sp>
        <p:nvSpPr>
          <p:cNvPr id="734211" name="Rectangle 3"/>
          <p:cNvSpPr>
            <a:spLocks noGrp="1" noChangeArrowheads="1"/>
          </p:cNvSpPr>
          <p:nvPr>
            <p:ph type="body" sz="half" idx="1"/>
          </p:nvPr>
        </p:nvSpPr>
        <p:spPr>
          <a:xfrm>
            <a:off x="-457200" y="1295400"/>
            <a:ext cx="8686800" cy="5105400"/>
          </a:xfrm>
        </p:spPr>
        <p:txBody>
          <a:bodyPr/>
          <a:lstStyle/>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p:txBody>
      </p:sp>
      <p:sp>
        <p:nvSpPr>
          <p:cNvPr id="52229"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sz="1800"/>
          </a:p>
        </p:txBody>
      </p:sp>
      <p:sp>
        <p:nvSpPr>
          <p:cNvPr id="52230" name="Text Box 5"/>
          <p:cNvSpPr txBox="1">
            <a:spLocks noChangeArrowheads="1"/>
          </p:cNvSpPr>
          <p:nvPr/>
        </p:nvSpPr>
        <p:spPr bwMode="auto">
          <a:xfrm>
            <a:off x="381000" y="1447800"/>
            <a:ext cx="8382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p>
        </p:txBody>
      </p:sp>
      <p:sp>
        <p:nvSpPr>
          <p:cNvPr id="52231" name="Text Box 6"/>
          <p:cNvSpPr txBox="1">
            <a:spLocks noChangeArrowheads="1"/>
          </p:cNvSpPr>
          <p:nvPr/>
        </p:nvSpPr>
        <p:spPr bwMode="auto">
          <a:xfrm>
            <a:off x="152400" y="1295400"/>
            <a:ext cx="8991600" cy="250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p>
          <a:p>
            <a:pPr eaLnBrk="1" hangingPunct="1">
              <a:spcBef>
                <a:spcPct val="50000"/>
              </a:spcBef>
              <a:buFontTx/>
              <a:buNone/>
            </a:pPr>
            <a:endParaRPr lang="en-US" sz="2000" i="1"/>
          </a:p>
          <a:p>
            <a:pPr eaLnBrk="1" hangingPunct="1">
              <a:spcBef>
                <a:spcPct val="50000"/>
              </a:spcBef>
              <a:buFontTx/>
              <a:buNone/>
            </a:pPr>
            <a:endParaRPr lang="en-US"/>
          </a:p>
          <a:p>
            <a:pPr eaLnBrk="1" hangingPunct="1">
              <a:spcBef>
                <a:spcPct val="50000"/>
              </a:spcBef>
              <a:buFontTx/>
              <a:buNone/>
            </a:pPr>
            <a:endParaRPr lang="en-US"/>
          </a:p>
        </p:txBody>
      </p:sp>
      <p:sp>
        <p:nvSpPr>
          <p:cNvPr id="52232" name="Text Box 7"/>
          <p:cNvSpPr txBox="1">
            <a:spLocks noChangeArrowheads="1"/>
          </p:cNvSpPr>
          <p:nvPr/>
        </p:nvSpPr>
        <p:spPr bwMode="auto">
          <a:xfrm>
            <a:off x="228600" y="990600"/>
            <a:ext cx="8610600" cy="308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r>
              <a:rPr lang="en-US" sz="2800"/>
              <a:t> </a:t>
            </a:r>
          </a:p>
        </p:txBody>
      </p:sp>
      <p:sp>
        <p:nvSpPr>
          <p:cNvPr id="52233" name="Text Box 8"/>
          <p:cNvSpPr txBox="1">
            <a:spLocks noChangeArrowheads="1"/>
          </p:cNvSpPr>
          <p:nvPr/>
        </p:nvSpPr>
        <p:spPr bwMode="auto">
          <a:xfrm>
            <a:off x="0" y="914400"/>
            <a:ext cx="89916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sz="2800"/>
          </a:p>
        </p:txBody>
      </p:sp>
    </p:spTree>
    <p:extLst>
      <p:ext uri="{BB962C8B-B14F-4D97-AF65-F5344CB8AC3E}">
        <p14:creationId xmlns:p14="http://schemas.microsoft.com/office/powerpoint/2010/main" val="3795884020"/>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734211">
                                            <p:txEl>
                                              <p:pRg st="0" end="0"/>
                                            </p:txEl>
                                          </p:spTgt>
                                        </p:tgtEl>
                                        <p:attrNameLst>
                                          <p:attrName>style.visibility</p:attrName>
                                        </p:attrNameLst>
                                      </p:cBhvr>
                                      <p:to>
                                        <p:strVal val="visible"/>
                                      </p:to>
                                    </p:set>
                                    <p:anim calcmode="lin" valueType="num">
                                      <p:cBhvr additive="base">
                                        <p:cTn id="7" dur="500" fill="hold"/>
                                        <p:tgtEl>
                                          <p:spTgt spid="73421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34211">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4211"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7B7D4CE3-671C-4B90-8C72-142B7D8C5E2D}" type="slidenum">
              <a:rPr lang="en-US" sz="1400" smtClean="0"/>
              <a:pPr>
                <a:spcBef>
                  <a:spcPct val="0"/>
                </a:spcBef>
                <a:buFontTx/>
                <a:buNone/>
              </a:pPr>
              <a:t>17</a:t>
            </a:fld>
            <a:endParaRPr lang="en-US" sz="1400"/>
          </a:p>
        </p:txBody>
      </p:sp>
      <p:sp>
        <p:nvSpPr>
          <p:cNvPr id="33795" name="Rectangle 2"/>
          <p:cNvSpPr>
            <a:spLocks noGrp="1" noChangeArrowheads="1"/>
          </p:cNvSpPr>
          <p:nvPr>
            <p:ph type="title"/>
          </p:nvPr>
        </p:nvSpPr>
        <p:spPr>
          <a:xfrm>
            <a:off x="381000" y="0"/>
            <a:ext cx="8458200" cy="838200"/>
          </a:xfrm>
        </p:spPr>
        <p:txBody>
          <a:bodyPr/>
          <a:lstStyle/>
          <a:p>
            <a:r>
              <a:rPr lang="en-US">
                <a:latin typeface="Arial Unicode MS" panose="020B0604020202020204" pitchFamily="34" charset="-128"/>
              </a:rPr>
              <a:t>Assumptions</a:t>
            </a:r>
            <a:endParaRPr lang="en-US">
              <a:latin typeface="Symbol" panose="05050102010706020507" pitchFamily="18" charset="2"/>
            </a:endParaRPr>
          </a:p>
        </p:txBody>
      </p:sp>
      <p:sp>
        <p:nvSpPr>
          <p:cNvPr id="734211" name="Rectangle 3"/>
          <p:cNvSpPr>
            <a:spLocks noGrp="1" noChangeArrowheads="1"/>
          </p:cNvSpPr>
          <p:nvPr>
            <p:ph type="body" sz="half" idx="1"/>
          </p:nvPr>
        </p:nvSpPr>
        <p:spPr>
          <a:xfrm>
            <a:off x="-457200" y="1295400"/>
            <a:ext cx="8686800" cy="5105400"/>
          </a:xfrm>
        </p:spPr>
        <p:txBody>
          <a:bodyPr/>
          <a:lstStyle/>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p:txBody>
      </p:sp>
      <p:sp>
        <p:nvSpPr>
          <p:cNvPr id="33797"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sz="1800"/>
          </a:p>
        </p:txBody>
      </p:sp>
      <p:sp>
        <p:nvSpPr>
          <p:cNvPr id="33798" name="Text Box 5"/>
          <p:cNvSpPr txBox="1">
            <a:spLocks noChangeArrowheads="1"/>
          </p:cNvSpPr>
          <p:nvPr/>
        </p:nvSpPr>
        <p:spPr bwMode="auto">
          <a:xfrm>
            <a:off x="381000" y="1447800"/>
            <a:ext cx="8382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p>
        </p:txBody>
      </p:sp>
      <p:sp>
        <p:nvSpPr>
          <p:cNvPr id="33799" name="Text Box 6"/>
          <p:cNvSpPr txBox="1">
            <a:spLocks noChangeArrowheads="1"/>
          </p:cNvSpPr>
          <p:nvPr/>
        </p:nvSpPr>
        <p:spPr bwMode="auto">
          <a:xfrm>
            <a:off x="152400" y="1295400"/>
            <a:ext cx="8991600" cy="250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p>
          <a:p>
            <a:pPr eaLnBrk="1" hangingPunct="1">
              <a:spcBef>
                <a:spcPct val="50000"/>
              </a:spcBef>
              <a:buFontTx/>
              <a:buNone/>
            </a:pPr>
            <a:endParaRPr lang="en-US" sz="2000" i="1"/>
          </a:p>
          <a:p>
            <a:pPr eaLnBrk="1" hangingPunct="1">
              <a:spcBef>
                <a:spcPct val="50000"/>
              </a:spcBef>
              <a:buFontTx/>
              <a:buNone/>
            </a:pPr>
            <a:endParaRPr lang="en-US"/>
          </a:p>
          <a:p>
            <a:pPr eaLnBrk="1" hangingPunct="1">
              <a:spcBef>
                <a:spcPct val="50000"/>
              </a:spcBef>
              <a:buFontTx/>
              <a:buNone/>
            </a:pPr>
            <a:endParaRPr lang="en-US"/>
          </a:p>
        </p:txBody>
      </p:sp>
      <p:sp>
        <p:nvSpPr>
          <p:cNvPr id="33800" name="Text Box 7"/>
          <p:cNvSpPr txBox="1">
            <a:spLocks noChangeArrowheads="1"/>
          </p:cNvSpPr>
          <p:nvPr/>
        </p:nvSpPr>
        <p:spPr bwMode="auto">
          <a:xfrm>
            <a:off x="228600" y="990600"/>
            <a:ext cx="8610600" cy="308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r>
              <a:rPr lang="en-US" sz="2800"/>
              <a:t> </a:t>
            </a:r>
          </a:p>
        </p:txBody>
      </p:sp>
      <p:sp>
        <p:nvSpPr>
          <p:cNvPr id="33801" name="Text Box 8"/>
          <p:cNvSpPr txBox="1">
            <a:spLocks noChangeArrowheads="1"/>
          </p:cNvSpPr>
          <p:nvPr/>
        </p:nvSpPr>
        <p:spPr bwMode="auto">
          <a:xfrm>
            <a:off x="0" y="914400"/>
            <a:ext cx="89916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sz="2800"/>
          </a:p>
        </p:txBody>
      </p:sp>
      <p:sp>
        <p:nvSpPr>
          <p:cNvPr id="33802" name="Text Box 11"/>
          <p:cNvSpPr txBox="1">
            <a:spLocks noChangeArrowheads="1"/>
          </p:cNvSpPr>
          <p:nvPr/>
        </p:nvSpPr>
        <p:spPr bwMode="auto">
          <a:xfrm>
            <a:off x="244474" y="1220787"/>
            <a:ext cx="8594726" cy="3539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dirty="0"/>
              <a:t>The four assumptions for linear regression are:</a:t>
            </a:r>
          </a:p>
          <a:p>
            <a:pPr eaLnBrk="1" hangingPunct="1">
              <a:spcBef>
                <a:spcPct val="50000"/>
              </a:spcBef>
              <a:buFontTx/>
              <a:buAutoNum type="arabicParenR"/>
            </a:pPr>
            <a:r>
              <a:rPr lang="en-US" dirty="0"/>
              <a:t>E(</a:t>
            </a:r>
            <a:r>
              <a:rPr lang="en-US" dirty="0">
                <a:latin typeface="Symbol" panose="05050102010706020507" pitchFamily="18" charset="2"/>
              </a:rPr>
              <a:t>e</a:t>
            </a:r>
            <a:r>
              <a:rPr lang="en-US" dirty="0"/>
              <a:t>)=0 at each value of </a:t>
            </a:r>
            <a:r>
              <a:rPr lang="en-US" i="1" dirty="0"/>
              <a:t>x</a:t>
            </a:r>
            <a:endParaRPr lang="en-US" sz="2800" dirty="0"/>
          </a:p>
          <a:p>
            <a:pPr eaLnBrk="1" hangingPunct="1">
              <a:spcBef>
                <a:spcPct val="50000"/>
              </a:spcBef>
              <a:buFontTx/>
              <a:buAutoNum type="arabicParenR"/>
            </a:pPr>
            <a:r>
              <a:rPr lang="en-US" dirty="0" err="1"/>
              <a:t>Var</a:t>
            </a:r>
            <a:r>
              <a:rPr lang="en-US" dirty="0"/>
              <a:t>(</a:t>
            </a:r>
            <a:r>
              <a:rPr lang="en-US" dirty="0">
                <a:latin typeface="Symbol" panose="05050102010706020507" pitchFamily="18" charset="2"/>
              </a:rPr>
              <a:t>e</a:t>
            </a:r>
            <a:r>
              <a:rPr lang="en-US" dirty="0"/>
              <a:t>)=</a:t>
            </a:r>
            <a:r>
              <a:rPr lang="en-US" dirty="0">
                <a:latin typeface="Symbol" panose="05050102010706020507" pitchFamily="18" charset="2"/>
              </a:rPr>
              <a:t>s</a:t>
            </a:r>
            <a:r>
              <a:rPr lang="en-US" baseline="-25000" dirty="0">
                <a:latin typeface="Symbol" panose="05050102010706020507" pitchFamily="18" charset="2"/>
              </a:rPr>
              <a:t>e</a:t>
            </a:r>
            <a:r>
              <a:rPr lang="en-US" baseline="30000" dirty="0"/>
              <a:t>2</a:t>
            </a:r>
            <a:r>
              <a:rPr lang="en-US" dirty="0"/>
              <a:t> at each value of x</a:t>
            </a:r>
          </a:p>
          <a:p>
            <a:pPr eaLnBrk="1" hangingPunct="1">
              <a:spcBef>
                <a:spcPct val="50000"/>
              </a:spcBef>
              <a:buFontTx/>
              <a:buAutoNum type="arabicParenR"/>
            </a:pPr>
            <a:r>
              <a:rPr lang="en-US" dirty="0">
                <a:latin typeface="Symbol" panose="05050102010706020507" pitchFamily="18" charset="2"/>
              </a:rPr>
              <a:t>e</a:t>
            </a:r>
            <a:r>
              <a:rPr lang="en-US" dirty="0"/>
              <a:t> are independent of each other          </a:t>
            </a:r>
          </a:p>
          <a:p>
            <a:pPr eaLnBrk="1" hangingPunct="1">
              <a:spcBef>
                <a:spcPct val="50000"/>
              </a:spcBef>
              <a:buFontTx/>
              <a:buAutoNum type="arabicParenR"/>
            </a:pPr>
            <a:r>
              <a:rPr lang="en-US" dirty="0">
                <a:latin typeface="Symbol" panose="05050102010706020507" pitchFamily="18" charset="2"/>
              </a:rPr>
              <a:t>e</a:t>
            </a:r>
            <a:r>
              <a:rPr lang="en-US" dirty="0"/>
              <a:t> are normally distributed at each value of </a:t>
            </a:r>
            <a:r>
              <a:rPr lang="en-US" i="1" dirty="0"/>
              <a:t>x</a:t>
            </a:r>
            <a:endParaRPr lang="en-US" sz="2800" dirty="0"/>
          </a:p>
        </p:txBody>
      </p:sp>
    </p:spTree>
    <p:extLst>
      <p:ext uri="{BB962C8B-B14F-4D97-AF65-F5344CB8AC3E}">
        <p14:creationId xmlns:p14="http://schemas.microsoft.com/office/powerpoint/2010/main" val="1784498963"/>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734211">
                                            <p:txEl>
                                              <p:pRg st="0" end="0"/>
                                            </p:txEl>
                                          </p:spTgt>
                                        </p:tgtEl>
                                        <p:attrNameLst>
                                          <p:attrName>style.visibility</p:attrName>
                                        </p:attrNameLst>
                                      </p:cBhvr>
                                      <p:to>
                                        <p:strVal val="visible"/>
                                      </p:to>
                                    </p:set>
                                    <p:anim calcmode="lin" valueType="num">
                                      <p:cBhvr additive="base">
                                        <p:cTn id="7" dur="500" fill="hold"/>
                                        <p:tgtEl>
                                          <p:spTgt spid="73421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34211">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4211"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39D1504D-978B-4B11-963D-6157DD7108A7}" type="slidenum">
              <a:rPr lang="en-US" sz="1400"/>
              <a:pPr>
                <a:spcBef>
                  <a:spcPct val="0"/>
                </a:spcBef>
                <a:buFontTx/>
                <a:buNone/>
              </a:pPr>
              <a:t>18</a:t>
            </a:fld>
            <a:endParaRPr lang="en-US" sz="1400"/>
          </a:p>
        </p:txBody>
      </p:sp>
      <p:sp>
        <p:nvSpPr>
          <p:cNvPr id="58371" name="Rectangle 2"/>
          <p:cNvSpPr>
            <a:spLocks noGrp="1" noChangeArrowheads="1"/>
          </p:cNvSpPr>
          <p:nvPr>
            <p:ph type="title"/>
          </p:nvPr>
        </p:nvSpPr>
        <p:spPr>
          <a:xfrm>
            <a:off x="381000" y="0"/>
            <a:ext cx="8458200" cy="838200"/>
          </a:xfrm>
        </p:spPr>
        <p:txBody>
          <a:bodyPr/>
          <a:lstStyle/>
          <a:p>
            <a:r>
              <a:rPr lang="en-US">
                <a:latin typeface="Arial Unicode MS" panose="020B0604020202020204" pitchFamily="34" charset="-128"/>
              </a:rPr>
              <a:t>Residual vs. Predicted Plot</a:t>
            </a:r>
            <a:endParaRPr lang="en-US">
              <a:latin typeface="Symbol" panose="05050102010706020507" pitchFamily="18" charset="2"/>
            </a:endParaRPr>
          </a:p>
        </p:txBody>
      </p:sp>
      <p:sp>
        <p:nvSpPr>
          <p:cNvPr id="738307" name="Rectangle 3"/>
          <p:cNvSpPr>
            <a:spLocks noGrp="1" noChangeArrowheads="1"/>
          </p:cNvSpPr>
          <p:nvPr>
            <p:ph type="body" sz="half" idx="1"/>
          </p:nvPr>
        </p:nvSpPr>
        <p:spPr>
          <a:xfrm>
            <a:off x="-457200" y="1295400"/>
            <a:ext cx="8686800" cy="5105400"/>
          </a:xfrm>
        </p:spPr>
        <p:txBody>
          <a:bodyPr/>
          <a:lstStyle/>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p:txBody>
      </p:sp>
      <p:sp>
        <p:nvSpPr>
          <p:cNvPr id="58373"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sz="1800"/>
          </a:p>
        </p:txBody>
      </p:sp>
      <p:sp>
        <p:nvSpPr>
          <p:cNvPr id="58374" name="Text Box 5"/>
          <p:cNvSpPr txBox="1">
            <a:spLocks noChangeArrowheads="1"/>
          </p:cNvSpPr>
          <p:nvPr/>
        </p:nvSpPr>
        <p:spPr bwMode="auto">
          <a:xfrm>
            <a:off x="381000" y="1447800"/>
            <a:ext cx="8382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p>
        </p:txBody>
      </p:sp>
      <p:sp>
        <p:nvSpPr>
          <p:cNvPr id="58375" name="Text Box 6"/>
          <p:cNvSpPr txBox="1">
            <a:spLocks noChangeArrowheads="1"/>
          </p:cNvSpPr>
          <p:nvPr/>
        </p:nvSpPr>
        <p:spPr bwMode="auto">
          <a:xfrm>
            <a:off x="152400" y="1295400"/>
            <a:ext cx="8991600" cy="250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p>
          <a:p>
            <a:pPr eaLnBrk="1" hangingPunct="1">
              <a:spcBef>
                <a:spcPct val="50000"/>
              </a:spcBef>
              <a:buFontTx/>
              <a:buNone/>
            </a:pPr>
            <a:endParaRPr lang="en-US" sz="2000" i="1"/>
          </a:p>
          <a:p>
            <a:pPr eaLnBrk="1" hangingPunct="1">
              <a:spcBef>
                <a:spcPct val="50000"/>
              </a:spcBef>
              <a:buFontTx/>
              <a:buNone/>
            </a:pPr>
            <a:endParaRPr lang="en-US"/>
          </a:p>
          <a:p>
            <a:pPr eaLnBrk="1" hangingPunct="1">
              <a:spcBef>
                <a:spcPct val="50000"/>
              </a:spcBef>
              <a:buFontTx/>
              <a:buNone/>
            </a:pPr>
            <a:endParaRPr lang="en-US"/>
          </a:p>
        </p:txBody>
      </p:sp>
      <p:sp>
        <p:nvSpPr>
          <p:cNvPr id="58376" name="Text Box 7"/>
          <p:cNvSpPr txBox="1">
            <a:spLocks noChangeArrowheads="1"/>
          </p:cNvSpPr>
          <p:nvPr/>
        </p:nvSpPr>
        <p:spPr bwMode="auto">
          <a:xfrm>
            <a:off x="228600" y="990600"/>
            <a:ext cx="8610600" cy="308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r>
              <a:rPr lang="en-US" sz="2800"/>
              <a:t> </a:t>
            </a:r>
          </a:p>
        </p:txBody>
      </p:sp>
      <p:sp>
        <p:nvSpPr>
          <p:cNvPr id="58377" name="Text Box 8"/>
          <p:cNvSpPr txBox="1">
            <a:spLocks noChangeArrowheads="1"/>
          </p:cNvSpPr>
          <p:nvPr/>
        </p:nvSpPr>
        <p:spPr bwMode="auto">
          <a:xfrm>
            <a:off x="0" y="914400"/>
            <a:ext cx="89916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sz="2800"/>
          </a:p>
        </p:txBody>
      </p:sp>
      <p:pic>
        <p:nvPicPr>
          <p:cNvPr id="3" name="Picture 2">
            <a:extLst>
              <a:ext uri="{FF2B5EF4-FFF2-40B4-BE49-F238E27FC236}">
                <a16:creationId xmlns:a16="http://schemas.microsoft.com/office/drawing/2014/main" id="{23D835C7-5142-43C7-8479-66DD49FFFAB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80339" y="1855590"/>
            <a:ext cx="6259521" cy="3553023"/>
          </a:xfrm>
          <a:prstGeom prst="rect">
            <a:avLst/>
          </a:prstGeom>
        </p:spPr>
      </p:pic>
    </p:spTree>
    <p:extLst>
      <p:ext uri="{BB962C8B-B14F-4D97-AF65-F5344CB8AC3E}">
        <p14:creationId xmlns:p14="http://schemas.microsoft.com/office/powerpoint/2010/main" val="1271005182"/>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738307">
                                            <p:txEl>
                                              <p:pRg st="0" end="0"/>
                                            </p:txEl>
                                          </p:spTgt>
                                        </p:tgtEl>
                                        <p:attrNameLst>
                                          <p:attrName>style.visibility</p:attrName>
                                        </p:attrNameLst>
                                      </p:cBhvr>
                                      <p:to>
                                        <p:strVal val="visible"/>
                                      </p:to>
                                    </p:set>
                                    <p:anim calcmode="lin" valueType="num">
                                      <p:cBhvr additive="base">
                                        <p:cTn id="7" dur="500" fill="hold"/>
                                        <p:tgtEl>
                                          <p:spTgt spid="73830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38307">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8307"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27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6DFD763D-7ABA-4DE3-8025-775BDAFDF4D6}" type="slidenum">
              <a:rPr lang="en-US" sz="1400"/>
              <a:pPr>
                <a:spcBef>
                  <a:spcPct val="0"/>
                </a:spcBef>
                <a:buFontTx/>
                <a:buNone/>
              </a:pPr>
              <a:t>19</a:t>
            </a:fld>
            <a:endParaRPr lang="en-US" sz="1400"/>
          </a:p>
        </p:txBody>
      </p:sp>
      <p:sp>
        <p:nvSpPr>
          <p:cNvPr id="54275" name="Rectangle 2"/>
          <p:cNvSpPr>
            <a:spLocks noGrp="1" noChangeArrowheads="1"/>
          </p:cNvSpPr>
          <p:nvPr>
            <p:ph type="title"/>
          </p:nvPr>
        </p:nvSpPr>
        <p:spPr>
          <a:xfrm>
            <a:off x="381000" y="0"/>
            <a:ext cx="8458200" cy="838200"/>
          </a:xfrm>
        </p:spPr>
        <p:txBody>
          <a:bodyPr/>
          <a:lstStyle/>
          <a:p>
            <a:r>
              <a:rPr lang="en-US">
                <a:latin typeface="Arial Unicode MS" panose="020B0604020202020204" pitchFamily="34" charset="-128"/>
              </a:rPr>
              <a:t>Residual vs. Predicted Plot</a:t>
            </a:r>
            <a:endParaRPr lang="en-US">
              <a:latin typeface="Symbol" panose="05050102010706020507" pitchFamily="18" charset="2"/>
            </a:endParaRPr>
          </a:p>
        </p:txBody>
      </p:sp>
      <p:sp>
        <p:nvSpPr>
          <p:cNvPr id="738307" name="Rectangle 3"/>
          <p:cNvSpPr>
            <a:spLocks noGrp="1" noChangeArrowheads="1"/>
          </p:cNvSpPr>
          <p:nvPr>
            <p:ph type="body" sz="half" idx="1"/>
          </p:nvPr>
        </p:nvSpPr>
        <p:spPr>
          <a:xfrm>
            <a:off x="-457200" y="1295400"/>
            <a:ext cx="8686800" cy="5105400"/>
          </a:xfrm>
        </p:spPr>
        <p:txBody>
          <a:bodyPr/>
          <a:lstStyle/>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p:txBody>
      </p:sp>
      <p:sp>
        <p:nvSpPr>
          <p:cNvPr id="54277"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sz="1800"/>
          </a:p>
        </p:txBody>
      </p:sp>
      <p:sp>
        <p:nvSpPr>
          <p:cNvPr id="54278" name="Text Box 5"/>
          <p:cNvSpPr txBox="1">
            <a:spLocks noChangeArrowheads="1"/>
          </p:cNvSpPr>
          <p:nvPr/>
        </p:nvSpPr>
        <p:spPr bwMode="auto">
          <a:xfrm>
            <a:off x="381000" y="1447800"/>
            <a:ext cx="8382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p>
        </p:txBody>
      </p:sp>
      <p:sp>
        <p:nvSpPr>
          <p:cNvPr id="54279" name="Text Box 6"/>
          <p:cNvSpPr txBox="1">
            <a:spLocks noChangeArrowheads="1"/>
          </p:cNvSpPr>
          <p:nvPr/>
        </p:nvSpPr>
        <p:spPr bwMode="auto">
          <a:xfrm>
            <a:off x="152400" y="1295400"/>
            <a:ext cx="8991600" cy="250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p>
          <a:p>
            <a:pPr eaLnBrk="1" hangingPunct="1">
              <a:spcBef>
                <a:spcPct val="50000"/>
              </a:spcBef>
              <a:buFontTx/>
              <a:buNone/>
            </a:pPr>
            <a:endParaRPr lang="en-US" sz="2000" i="1"/>
          </a:p>
          <a:p>
            <a:pPr eaLnBrk="1" hangingPunct="1">
              <a:spcBef>
                <a:spcPct val="50000"/>
              </a:spcBef>
              <a:buFontTx/>
              <a:buNone/>
            </a:pPr>
            <a:endParaRPr lang="en-US"/>
          </a:p>
          <a:p>
            <a:pPr eaLnBrk="1" hangingPunct="1">
              <a:spcBef>
                <a:spcPct val="50000"/>
              </a:spcBef>
              <a:buFontTx/>
              <a:buNone/>
            </a:pPr>
            <a:endParaRPr lang="en-US"/>
          </a:p>
        </p:txBody>
      </p:sp>
      <p:sp>
        <p:nvSpPr>
          <p:cNvPr id="54280" name="Text Box 7"/>
          <p:cNvSpPr txBox="1">
            <a:spLocks noChangeArrowheads="1"/>
          </p:cNvSpPr>
          <p:nvPr/>
        </p:nvSpPr>
        <p:spPr bwMode="auto">
          <a:xfrm>
            <a:off x="228600" y="990600"/>
            <a:ext cx="8610600" cy="308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r>
              <a:rPr lang="en-US" sz="2800"/>
              <a:t> </a:t>
            </a:r>
          </a:p>
        </p:txBody>
      </p:sp>
      <p:sp>
        <p:nvSpPr>
          <p:cNvPr id="54281" name="Text Box 8"/>
          <p:cNvSpPr txBox="1">
            <a:spLocks noChangeArrowheads="1"/>
          </p:cNvSpPr>
          <p:nvPr/>
        </p:nvSpPr>
        <p:spPr bwMode="auto">
          <a:xfrm>
            <a:off x="0" y="914400"/>
            <a:ext cx="89916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sz="2800"/>
          </a:p>
        </p:txBody>
      </p:sp>
    </p:spTree>
    <p:extLst>
      <p:ext uri="{BB962C8B-B14F-4D97-AF65-F5344CB8AC3E}">
        <p14:creationId xmlns:p14="http://schemas.microsoft.com/office/powerpoint/2010/main" val="2250504117"/>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738307">
                                            <p:txEl>
                                              <p:pRg st="0" end="0"/>
                                            </p:txEl>
                                          </p:spTgt>
                                        </p:tgtEl>
                                        <p:attrNameLst>
                                          <p:attrName>style.visibility</p:attrName>
                                        </p:attrNameLst>
                                      </p:cBhvr>
                                      <p:to>
                                        <p:strVal val="visible"/>
                                      </p:to>
                                    </p:set>
                                    <p:anim calcmode="lin" valueType="num">
                                      <p:cBhvr additive="base">
                                        <p:cTn id="7" dur="500" fill="hold"/>
                                        <p:tgtEl>
                                          <p:spTgt spid="73830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38307">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8307"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Slide Number Placeholder 4"/>
          <p:cNvSpPr>
            <a:spLocks noGrp="1"/>
          </p:cNvSpPr>
          <p:nvPr>
            <p:ph type="sldNum" sz="quarter" idx="11"/>
          </p:nvPr>
        </p:nvSpPr>
        <p:spPr>
          <a:noFill/>
        </p:spPr>
        <p:txBody>
          <a:bodyPr/>
          <a:lstStyle/>
          <a:p>
            <a:fld id="{A441AA93-748E-4883-BB98-BF698DF378C7}" type="slidenum">
              <a:rPr lang="en-US"/>
              <a:pPr/>
              <a:t>2</a:t>
            </a:fld>
            <a:endParaRPr lang="en-US"/>
          </a:p>
        </p:txBody>
      </p:sp>
      <p:sp>
        <p:nvSpPr>
          <p:cNvPr id="5123" name="Rectangle 2"/>
          <p:cNvSpPr>
            <a:spLocks noGrp="1" noChangeArrowheads="1"/>
          </p:cNvSpPr>
          <p:nvPr>
            <p:ph type="title"/>
          </p:nvPr>
        </p:nvSpPr>
        <p:spPr>
          <a:xfrm>
            <a:off x="685800" y="76200"/>
            <a:ext cx="7772400" cy="685800"/>
          </a:xfrm>
        </p:spPr>
        <p:txBody>
          <a:bodyPr/>
          <a:lstStyle/>
          <a:p>
            <a:pPr eaLnBrk="1" hangingPunct="1"/>
            <a:r>
              <a:rPr lang="en-US" sz="3600" dirty="0">
                <a:latin typeface="Arial Unicode MS" pitchFamily="34" charset="-128"/>
              </a:rPr>
              <a:t>Outline for Today</a:t>
            </a:r>
          </a:p>
        </p:txBody>
      </p:sp>
      <p:sp>
        <p:nvSpPr>
          <p:cNvPr id="210947" name="Rectangle 3"/>
          <p:cNvSpPr>
            <a:spLocks noGrp="1" noChangeArrowheads="1"/>
          </p:cNvSpPr>
          <p:nvPr>
            <p:ph type="body" idx="1"/>
          </p:nvPr>
        </p:nvSpPr>
        <p:spPr>
          <a:xfrm>
            <a:off x="0" y="990600"/>
            <a:ext cx="8763000" cy="4953000"/>
          </a:xfrm>
        </p:spPr>
        <p:txBody>
          <a:bodyPr/>
          <a:lstStyle/>
          <a:p>
            <a:pPr eaLnBrk="1" hangingPunct="1"/>
            <a:r>
              <a:rPr lang="en-US" b="1" dirty="0">
                <a:latin typeface="Arial Unicode MS" pitchFamily="34" charset="-128"/>
              </a:rPr>
              <a:t>Regression Continued (11.3-11.5 and Supplements to 11.3)</a:t>
            </a:r>
          </a:p>
          <a:p>
            <a:pPr eaLnBrk="1" hangingPunct="1"/>
            <a:endParaRPr lang="en-US" sz="1000" b="1" dirty="0">
              <a:latin typeface="Arial Unicode MS" pitchFamily="34" charset="-128"/>
            </a:endParaRPr>
          </a:p>
          <a:p>
            <a:pPr eaLnBrk="1" hangingPunct="1"/>
            <a:r>
              <a:rPr lang="en-US" b="1" dirty="0">
                <a:latin typeface="Arial Unicode MS" pitchFamily="34" charset="-128"/>
              </a:rPr>
              <a:t>Homework 10 due Tuesday, </a:t>
            </a:r>
            <a:r>
              <a:rPr lang="en-US" b="1">
                <a:latin typeface="Arial Unicode MS" pitchFamily="34" charset="-128"/>
              </a:rPr>
              <a:t>December 3</a:t>
            </a:r>
            <a:r>
              <a:rPr lang="en-US" b="1" baseline="30000">
                <a:latin typeface="Arial Unicode MS" pitchFamily="34" charset="-128"/>
              </a:rPr>
              <a:t>rd</a:t>
            </a:r>
            <a:endParaRPr lang="en-US" b="1">
              <a:latin typeface="Arial Unicode MS" pitchFamily="34" charset="-128"/>
            </a:endParaRPr>
          </a:p>
          <a:p>
            <a:pPr eaLnBrk="1" hangingPunct="1"/>
            <a:endParaRPr lang="en-US" b="1" dirty="0">
              <a:latin typeface="Arial Unicode MS" pitchFamily="34" charset="-128"/>
            </a:endParaRPr>
          </a:p>
          <a:p>
            <a:pPr marL="0" indent="0" eaLnBrk="1" hangingPunct="1">
              <a:buNone/>
            </a:pPr>
            <a:r>
              <a:rPr lang="en-US" b="1" dirty="0">
                <a:latin typeface="Arial Unicode MS" pitchFamily="34" charset="-128"/>
              </a:rPr>
              <a:t>	</a:t>
            </a:r>
          </a:p>
          <a:p>
            <a:pPr marL="0" indent="0" eaLnBrk="1" hangingPunct="1">
              <a:buNone/>
            </a:pPr>
            <a:endParaRPr lang="en-US" b="1" dirty="0">
              <a:latin typeface="Arial Unicode MS" pitchFamily="34" charset="-128"/>
            </a:endParaRPr>
          </a:p>
          <a:p>
            <a:pPr eaLnBrk="1" hangingPunct="1"/>
            <a:endParaRPr lang="en-US" b="1" dirty="0">
              <a:latin typeface="Arial Unicode MS" pitchFamily="34" charset="-128"/>
            </a:endParaRPr>
          </a:p>
          <a:p>
            <a:pPr eaLnBrk="1" hangingPunct="1"/>
            <a:endParaRPr lang="en-US" b="1" baseline="30000" dirty="0">
              <a:latin typeface="Arial Unicode MS" pitchFamily="34" charset="-128"/>
            </a:endParaRPr>
          </a:p>
          <a:p>
            <a:pPr marL="0" indent="0" eaLnBrk="1" hangingPunct="1">
              <a:buNone/>
            </a:pPr>
            <a:endParaRPr lang="en-US" b="1" baseline="30000" dirty="0">
              <a:latin typeface="Arial Unicode MS" pitchFamily="34" charset="-128"/>
            </a:endParaRPr>
          </a:p>
          <a:p>
            <a:pPr marL="0" indent="0" eaLnBrk="1" hangingPunct="1">
              <a:buNone/>
            </a:pPr>
            <a:endParaRPr lang="en-US" b="1" dirty="0">
              <a:latin typeface="Arial Unicode MS" pitchFamily="34" charset="-128"/>
            </a:endParaRPr>
          </a:p>
          <a:p>
            <a:pPr eaLnBrk="1" hangingPunct="1"/>
            <a:endParaRPr lang="en-US" b="1" dirty="0">
              <a:latin typeface="Arial Unicode MS" pitchFamily="34" charset="-128"/>
            </a:endParaRPr>
          </a:p>
          <a:p>
            <a:pPr marL="0" indent="0" eaLnBrk="1" hangingPunct="1">
              <a:buNone/>
            </a:pPr>
            <a:endParaRPr lang="en-US" b="1" dirty="0">
              <a:latin typeface="Arial Unicode MS" pitchFamily="34" charset="-128"/>
            </a:endParaRPr>
          </a:p>
        </p:txBody>
      </p:sp>
    </p:spTree>
    <p:extLst>
      <p:ext uri="{BB962C8B-B14F-4D97-AF65-F5344CB8AC3E}">
        <p14:creationId xmlns:p14="http://schemas.microsoft.com/office/powerpoint/2010/main" val="305898306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10947">
                                            <p:txEl>
                                              <p:pRg st="0" end="0"/>
                                            </p:txEl>
                                          </p:spTgt>
                                        </p:tgtEl>
                                        <p:attrNameLst>
                                          <p:attrName>style.visibility</p:attrName>
                                        </p:attrNameLst>
                                      </p:cBhvr>
                                      <p:to>
                                        <p:strVal val="visible"/>
                                      </p:to>
                                    </p:set>
                                    <p:anim calcmode="lin" valueType="num">
                                      <p:cBhvr additive="base">
                                        <p:cTn id="7" dur="500" fill="hold"/>
                                        <p:tgtEl>
                                          <p:spTgt spid="21094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1094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10947">
                                            <p:txEl>
                                              <p:pRg st="2" end="2"/>
                                            </p:txEl>
                                          </p:spTgt>
                                        </p:tgtEl>
                                        <p:attrNameLst>
                                          <p:attrName>style.visibility</p:attrName>
                                        </p:attrNameLst>
                                      </p:cBhvr>
                                      <p:to>
                                        <p:strVal val="visible"/>
                                      </p:to>
                                    </p:set>
                                    <p:anim calcmode="lin" valueType="num">
                                      <p:cBhvr additive="base">
                                        <p:cTn id="13" dur="500" fill="hold"/>
                                        <p:tgtEl>
                                          <p:spTgt spid="210947">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1094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10947">
                                            <p:txEl>
                                              <p:pRg st="4" end="4"/>
                                            </p:txEl>
                                          </p:spTgt>
                                        </p:tgtEl>
                                        <p:attrNameLst>
                                          <p:attrName>style.visibility</p:attrName>
                                        </p:attrNameLst>
                                      </p:cBhvr>
                                      <p:to>
                                        <p:strVal val="visible"/>
                                      </p:to>
                                    </p:set>
                                    <p:anim calcmode="lin" valueType="num">
                                      <p:cBhvr additive="base">
                                        <p:cTn id="19" dur="500" fill="hold"/>
                                        <p:tgtEl>
                                          <p:spTgt spid="210947">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10947">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0947"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39D1504D-978B-4B11-963D-6157DD7108A7}" type="slidenum">
              <a:rPr lang="en-US" sz="1400"/>
              <a:pPr>
                <a:spcBef>
                  <a:spcPct val="0"/>
                </a:spcBef>
                <a:buFontTx/>
                <a:buNone/>
              </a:pPr>
              <a:t>20</a:t>
            </a:fld>
            <a:endParaRPr lang="en-US" sz="1400"/>
          </a:p>
        </p:txBody>
      </p:sp>
      <p:sp>
        <p:nvSpPr>
          <p:cNvPr id="58371" name="Rectangle 2"/>
          <p:cNvSpPr>
            <a:spLocks noGrp="1" noChangeArrowheads="1"/>
          </p:cNvSpPr>
          <p:nvPr>
            <p:ph type="title"/>
          </p:nvPr>
        </p:nvSpPr>
        <p:spPr>
          <a:xfrm>
            <a:off x="381000" y="0"/>
            <a:ext cx="8458200" cy="838200"/>
          </a:xfrm>
        </p:spPr>
        <p:txBody>
          <a:bodyPr/>
          <a:lstStyle/>
          <a:p>
            <a:r>
              <a:rPr lang="en-US">
                <a:latin typeface="Arial Unicode MS" panose="020B0604020202020204" pitchFamily="34" charset="-128"/>
              </a:rPr>
              <a:t>Residual vs. Predicted Plot</a:t>
            </a:r>
            <a:endParaRPr lang="en-US">
              <a:latin typeface="Symbol" panose="05050102010706020507" pitchFamily="18" charset="2"/>
            </a:endParaRPr>
          </a:p>
        </p:txBody>
      </p:sp>
      <p:sp>
        <p:nvSpPr>
          <p:cNvPr id="738307" name="Rectangle 3"/>
          <p:cNvSpPr>
            <a:spLocks noGrp="1" noChangeArrowheads="1"/>
          </p:cNvSpPr>
          <p:nvPr>
            <p:ph type="body" sz="half" idx="1"/>
          </p:nvPr>
        </p:nvSpPr>
        <p:spPr>
          <a:xfrm>
            <a:off x="-457200" y="1295400"/>
            <a:ext cx="8686800" cy="5105400"/>
          </a:xfrm>
        </p:spPr>
        <p:txBody>
          <a:bodyPr/>
          <a:lstStyle/>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p:txBody>
      </p:sp>
      <p:sp>
        <p:nvSpPr>
          <p:cNvPr id="58373"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sz="1800"/>
          </a:p>
        </p:txBody>
      </p:sp>
      <p:sp>
        <p:nvSpPr>
          <p:cNvPr id="58374" name="Text Box 5"/>
          <p:cNvSpPr txBox="1">
            <a:spLocks noChangeArrowheads="1"/>
          </p:cNvSpPr>
          <p:nvPr/>
        </p:nvSpPr>
        <p:spPr bwMode="auto">
          <a:xfrm>
            <a:off x="381000" y="1447800"/>
            <a:ext cx="8382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p>
        </p:txBody>
      </p:sp>
      <p:sp>
        <p:nvSpPr>
          <p:cNvPr id="58375" name="Text Box 6"/>
          <p:cNvSpPr txBox="1">
            <a:spLocks noChangeArrowheads="1"/>
          </p:cNvSpPr>
          <p:nvPr/>
        </p:nvSpPr>
        <p:spPr bwMode="auto">
          <a:xfrm>
            <a:off x="152400" y="1295400"/>
            <a:ext cx="8991600" cy="250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p>
          <a:p>
            <a:pPr eaLnBrk="1" hangingPunct="1">
              <a:spcBef>
                <a:spcPct val="50000"/>
              </a:spcBef>
              <a:buFontTx/>
              <a:buNone/>
            </a:pPr>
            <a:endParaRPr lang="en-US" sz="2000" i="1"/>
          </a:p>
          <a:p>
            <a:pPr eaLnBrk="1" hangingPunct="1">
              <a:spcBef>
                <a:spcPct val="50000"/>
              </a:spcBef>
              <a:buFontTx/>
              <a:buNone/>
            </a:pPr>
            <a:endParaRPr lang="en-US"/>
          </a:p>
          <a:p>
            <a:pPr eaLnBrk="1" hangingPunct="1">
              <a:spcBef>
                <a:spcPct val="50000"/>
              </a:spcBef>
              <a:buFontTx/>
              <a:buNone/>
            </a:pPr>
            <a:endParaRPr lang="en-US"/>
          </a:p>
        </p:txBody>
      </p:sp>
      <p:sp>
        <p:nvSpPr>
          <p:cNvPr id="58376" name="Text Box 7"/>
          <p:cNvSpPr txBox="1">
            <a:spLocks noChangeArrowheads="1"/>
          </p:cNvSpPr>
          <p:nvPr/>
        </p:nvSpPr>
        <p:spPr bwMode="auto">
          <a:xfrm>
            <a:off x="228600" y="990600"/>
            <a:ext cx="8610600" cy="308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r>
              <a:rPr lang="en-US" sz="2800"/>
              <a:t> </a:t>
            </a:r>
          </a:p>
        </p:txBody>
      </p:sp>
      <p:sp>
        <p:nvSpPr>
          <p:cNvPr id="58377" name="Text Box 8"/>
          <p:cNvSpPr txBox="1">
            <a:spLocks noChangeArrowheads="1"/>
          </p:cNvSpPr>
          <p:nvPr/>
        </p:nvSpPr>
        <p:spPr bwMode="auto">
          <a:xfrm>
            <a:off x="0" y="914400"/>
            <a:ext cx="89916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sz="2800"/>
          </a:p>
        </p:txBody>
      </p:sp>
      <p:pic>
        <p:nvPicPr>
          <p:cNvPr id="3" name="Picture 2">
            <a:extLst>
              <a:ext uri="{FF2B5EF4-FFF2-40B4-BE49-F238E27FC236}">
                <a16:creationId xmlns:a16="http://schemas.microsoft.com/office/drawing/2014/main" id="{23D835C7-5142-43C7-8479-66DD49FFFAB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80339" y="1855590"/>
            <a:ext cx="6259521" cy="3553023"/>
          </a:xfrm>
          <a:prstGeom prst="rect">
            <a:avLst/>
          </a:prstGeom>
        </p:spPr>
      </p:pic>
    </p:spTree>
    <p:extLst>
      <p:ext uri="{BB962C8B-B14F-4D97-AF65-F5344CB8AC3E}">
        <p14:creationId xmlns:p14="http://schemas.microsoft.com/office/powerpoint/2010/main" val="3019995023"/>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738307">
                                            <p:txEl>
                                              <p:pRg st="0" end="0"/>
                                            </p:txEl>
                                          </p:spTgt>
                                        </p:tgtEl>
                                        <p:attrNameLst>
                                          <p:attrName>style.visibility</p:attrName>
                                        </p:attrNameLst>
                                      </p:cBhvr>
                                      <p:to>
                                        <p:strVal val="visible"/>
                                      </p:to>
                                    </p:set>
                                    <p:anim calcmode="lin" valueType="num">
                                      <p:cBhvr additive="base">
                                        <p:cTn id="7" dur="500" fill="hold"/>
                                        <p:tgtEl>
                                          <p:spTgt spid="73830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38307">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8307"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4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5FD80C5E-5C07-49D5-A387-9E35A9DBFE1B}" type="slidenum">
              <a:rPr lang="en-US" sz="1400"/>
              <a:pPr>
                <a:spcBef>
                  <a:spcPct val="0"/>
                </a:spcBef>
                <a:buFontTx/>
                <a:buNone/>
              </a:pPr>
              <a:t>21</a:t>
            </a:fld>
            <a:endParaRPr lang="en-US" sz="1400"/>
          </a:p>
        </p:txBody>
      </p:sp>
      <p:sp>
        <p:nvSpPr>
          <p:cNvPr id="60419" name="Rectangle 2"/>
          <p:cNvSpPr>
            <a:spLocks noGrp="1" noChangeArrowheads="1"/>
          </p:cNvSpPr>
          <p:nvPr>
            <p:ph type="title"/>
          </p:nvPr>
        </p:nvSpPr>
        <p:spPr>
          <a:xfrm>
            <a:off x="381000" y="0"/>
            <a:ext cx="8458200" cy="838200"/>
          </a:xfrm>
        </p:spPr>
        <p:txBody>
          <a:bodyPr/>
          <a:lstStyle/>
          <a:p>
            <a:r>
              <a:rPr lang="en-US">
                <a:latin typeface="Arial Unicode MS" panose="020B0604020202020204" pitchFamily="34" charset="-128"/>
              </a:rPr>
              <a:t>Residual vs. Predicted Plot</a:t>
            </a:r>
            <a:endParaRPr lang="en-US">
              <a:latin typeface="Symbol" panose="05050102010706020507" pitchFamily="18" charset="2"/>
            </a:endParaRPr>
          </a:p>
        </p:txBody>
      </p:sp>
      <p:sp>
        <p:nvSpPr>
          <p:cNvPr id="738307" name="Rectangle 3"/>
          <p:cNvSpPr>
            <a:spLocks noGrp="1" noChangeArrowheads="1"/>
          </p:cNvSpPr>
          <p:nvPr>
            <p:ph type="body" sz="half" idx="1"/>
          </p:nvPr>
        </p:nvSpPr>
        <p:spPr>
          <a:xfrm>
            <a:off x="-457200" y="1295400"/>
            <a:ext cx="8686800" cy="5105400"/>
          </a:xfrm>
        </p:spPr>
        <p:txBody>
          <a:bodyPr/>
          <a:lstStyle/>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p:txBody>
      </p:sp>
      <p:sp>
        <p:nvSpPr>
          <p:cNvPr id="60421"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sz="1800"/>
          </a:p>
        </p:txBody>
      </p:sp>
      <p:sp>
        <p:nvSpPr>
          <p:cNvPr id="60422" name="Text Box 5"/>
          <p:cNvSpPr txBox="1">
            <a:spLocks noChangeArrowheads="1"/>
          </p:cNvSpPr>
          <p:nvPr/>
        </p:nvSpPr>
        <p:spPr bwMode="auto">
          <a:xfrm>
            <a:off x="381000" y="1447800"/>
            <a:ext cx="8382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p>
        </p:txBody>
      </p:sp>
      <p:sp>
        <p:nvSpPr>
          <p:cNvPr id="60423" name="Text Box 6"/>
          <p:cNvSpPr txBox="1">
            <a:spLocks noChangeArrowheads="1"/>
          </p:cNvSpPr>
          <p:nvPr/>
        </p:nvSpPr>
        <p:spPr bwMode="auto">
          <a:xfrm>
            <a:off x="152400" y="1295400"/>
            <a:ext cx="8991600" cy="250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p>
          <a:p>
            <a:pPr eaLnBrk="1" hangingPunct="1">
              <a:spcBef>
                <a:spcPct val="50000"/>
              </a:spcBef>
              <a:buFontTx/>
              <a:buNone/>
            </a:pPr>
            <a:endParaRPr lang="en-US" sz="2000" i="1"/>
          </a:p>
          <a:p>
            <a:pPr eaLnBrk="1" hangingPunct="1">
              <a:spcBef>
                <a:spcPct val="50000"/>
              </a:spcBef>
              <a:buFontTx/>
              <a:buNone/>
            </a:pPr>
            <a:endParaRPr lang="en-US"/>
          </a:p>
          <a:p>
            <a:pPr eaLnBrk="1" hangingPunct="1">
              <a:spcBef>
                <a:spcPct val="50000"/>
              </a:spcBef>
              <a:buFontTx/>
              <a:buNone/>
            </a:pPr>
            <a:endParaRPr lang="en-US"/>
          </a:p>
        </p:txBody>
      </p:sp>
      <p:sp>
        <p:nvSpPr>
          <p:cNvPr id="60424" name="Text Box 7"/>
          <p:cNvSpPr txBox="1">
            <a:spLocks noChangeArrowheads="1"/>
          </p:cNvSpPr>
          <p:nvPr/>
        </p:nvSpPr>
        <p:spPr bwMode="auto">
          <a:xfrm>
            <a:off x="228600" y="990600"/>
            <a:ext cx="8610600" cy="308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r>
              <a:rPr lang="en-US" sz="2800"/>
              <a:t> </a:t>
            </a:r>
          </a:p>
        </p:txBody>
      </p:sp>
      <p:sp>
        <p:nvSpPr>
          <p:cNvPr id="60425" name="Text Box 8"/>
          <p:cNvSpPr txBox="1">
            <a:spLocks noChangeArrowheads="1"/>
          </p:cNvSpPr>
          <p:nvPr/>
        </p:nvSpPr>
        <p:spPr bwMode="auto">
          <a:xfrm>
            <a:off x="0" y="914400"/>
            <a:ext cx="89916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sz="2800"/>
          </a:p>
        </p:txBody>
      </p:sp>
    </p:spTree>
    <p:extLst>
      <p:ext uri="{BB962C8B-B14F-4D97-AF65-F5344CB8AC3E}">
        <p14:creationId xmlns:p14="http://schemas.microsoft.com/office/powerpoint/2010/main" val="1461885980"/>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738307">
                                            <p:txEl>
                                              <p:pRg st="0" end="0"/>
                                            </p:txEl>
                                          </p:spTgt>
                                        </p:tgtEl>
                                        <p:attrNameLst>
                                          <p:attrName>style.visibility</p:attrName>
                                        </p:attrNameLst>
                                      </p:cBhvr>
                                      <p:to>
                                        <p:strVal val="visible"/>
                                      </p:to>
                                    </p:set>
                                    <p:anim calcmode="lin" valueType="num">
                                      <p:cBhvr additive="base">
                                        <p:cTn id="7" dur="500" fill="hold"/>
                                        <p:tgtEl>
                                          <p:spTgt spid="73830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38307">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8307" grpId="0"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4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ED4B6541-14F9-4D7F-B3F2-6000294A1E60}" type="slidenum">
              <a:rPr lang="en-US" sz="1400"/>
              <a:pPr>
                <a:spcBef>
                  <a:spcPct val="0"/>
                </a:spcBef>
                <a:buFontTx/>
                <a:buNone/>
              </a:pPr>
              <a:t>22</a:t>
            </a:fld>
            <a:endParaRPr lang="en-US" sz="1400"/>
          </a:p>
        </p:txBody>
      </p:sp>
      <p:sp>
        <p:nvSpPr>
          <p:cNvPr id="62467" name="Rectangle 2"/>
          <p:cNvSpPr>
            <a:spLocks noGrp="1" noChangeArrowheads="1"/>
          </p:cNvSpPr>
          <p:nvPr>
            <p:ph type="title"/>
          </p:nvPr>
        </p:nvSpPr>
        <p:spPr>
          <a:xfrm>
            <a:off x="381000" y="0"/>
            <a:ext cx="8458200" cy="838200"/>
          </a:xfrm>
        </p:spPr>
        <p:txBody>
          <a:bodyPr/>
          <a:lstStyle/>
          <a:p>
            <a:r>
              <a:rPr lang="en-US">
                <a:latin typeface="Arial Unicode MS" panose="020B0604020202020204" pitchFamily="34" charset="-128"/>
              </a:rPr>
              <a:t>Residual Q-Q Plot</a:t>
            </a:r>
            <a:endParaRPr lang="en-US">
              <a:latin typeface="Symbol" panose="05050102010706020507" pitchFamily="18" charset="2"/>
            </a:endParaRPr>
          </a:p>
        </p:txBody>
      </p:sp>
      <p:sp>
        <p:nvSpPr>
          <p:cNvPr id="736259" name="Rectangle 3"/>
          <p:cNvSpPr>
            <a:spLocks noGrp="1" noChangeArrowheads="1"/>
          </p:cNvSpPr>
          <p:nvPr>
            <p:ph type="body" sz="half" idx="1"/>
          </p:nvPr>
        </p:nvSpPr>
        <p:spPr>
          <a:xfrm>
            <a:off x="-457200" y="1295400"/>
            <a:ext cx="8686800" cy="5105400"/>
          </a:xfrm>
        </p:spPr>
        <p:txBody>
          <a:bodyPr/>
          <a:lstStyle/>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p:txBody>
      </p:sp>
      <p:sp>
        <p:nvSpPr>
          <p:cNvPr id="62469"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sz="1800"/>
          </a:p>
        </p:txBody>
      </p:sp>
      <p:sp>
        <p:nvSpPr>
          <p:cNvPr id="62470" name="Text Box 5"/>
          <p:cNvSpPr txBox="1">
            <a:spLocks noChangeArrowheads="1"/>
          </p:cNvSpPr>
          <p:nvPr/>
        </p:nvSpPr>
        <p:spPr bwMode="auto">
          <a:xfrm>
            <a:off x="381000" y="1447800"/>
            <a:ext cx="8382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p>
        </p:txBody>
      </p:sp>
      <p:sp>
        <p:nvSpPr>
          <p:cNvPr id="62471" name="Text Box 6"/>
          <p:cNvSpPr txBox="1">
            <a:spLocks noChangeArrowheads="1"/>
          </p:cNvSpPr>
          <p:nvPr/>
        </p:nvSpPr>
        <p:spPr bwMode="auto">
          <a:xfrm>
            <a:off x="152400" y="1295400"/>
            <a:ext cx="8991600" cy="250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p>
          <a:p>
            <a:pPr eaLnBrk="1" hangingPunct="1">
              <a:spcBef>
                <a:spcPct val="50000"/>
              </a:spcBef>
              <a:buFontTx/>
              <a:buNone/>
            </a:pPr>
            <a:endParaRPr lang="en-US" sz="2000" i="1"/>
          </a:p>
          <a:p>
            <a:pPr eaLnBrk="1" hangingPunct="1">
              <a:spcBef>
                <a:spcPct val="50000"/>
              </a:spcBef>
              <a:buFontTx/>
              <a:buNone/>
            </a:pPr>
            <a:endParaRPr lang="en-US"/>
          </a:p>
          <a:p>
            <a:pPr eaLnBrk="1" hangingPunct="1">
              <a:spcBef>
                <a:spcPct val="50000"/>
              </a:spcBef>
              <a:buFontTx/>
              <a:buNone/>
            </a:pPr>
            <a:endParaRPr lang="en-US"/>
          </a:p>
        </p:txBody>
      </p:sp>
      <p:sp>
        <p:nvSpPr>
          <p:cNvPr id="62472" name="Text Box 7"/>
          <p:cNvSpPr txBox="1">
            <a:spLocks noChangeArrowheads="1"/>
          </p:cNvSpPr>
          <p:nvPr/>
        </p:nvSpPr>
        <p:spPr bwMode="auto">
          <a:xfrm>
            <a:off x="228600" y="990600"/>
            <a:ext cx="8610600" cy="308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r>
              <a:rPr lang="en-US" sz="2800"/>
              <a:t> </a:t>
            </a:r>
          </a:p>
        </p:txBody>
      </p:sp>
      <p:sp>
        <p:nvSpPr>
          <p:cNvPr id="62473" name="Text Box 8"/>
          <p:cNvSpPr txBox="1">
            <a:spLocks noChangeArrowheads="1"/>
          </p:cNvSpPr>
          <p:nvPr/>
        </p:nvSpPr>
        <p:spPr bwMode="auto">
          <a:xfrm>
            <a:off x="0" y="914400"/>
            <a:ext cx="89916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sz="2800"/>
          </a:p>
        </p:txBody>
      </p:sp>
      <p:pic>
        <p:nvPicPr>
          <p:cNvPr id="5" name="Picture 4">
            <a:extLst>
              <a:ext uri="{FF2B5EF4-FFF2-40B4-BE49-F238E27FC236}">
                <a16:creationId xmlns:a16="http://schemas.microsoft.com/office/drawing/2014/main" id="{5A290573-384C-4D7D-B5AA-AB3CB3804C4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99116" y="1375967"/>
            <a:ext cx="6086470" cy="3454796"/>
          </a:xfrm>
          <a:prstGeom prst="rect">
            <a:avLst/>
          </a:prstGeom>
        </p:spPr>
      </p:pic>
    </p:spTree>
    <p:extLst>
      <p:ext uri="{BB962C8B-B14F-4D97-AF65-F5344CB8AC3E}">
        <p14:creationId xmlns:p14="http://schemas.microsoft.com/office/powerpoint/2010/main" val="2942089773"/>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736259">
                                            <p:txEl>
                                              <p:pRg st="0" end="0"/>
                                            </p:txEl>
                                          </p:spTgt>
                                        </p:tgtEl>
                                        <p:attrNameLst>
                                          <p:attrName>style.visibility</p:attrName>
                                        </p:attrNameLst>
                                      </p:cBhvr>
                                      <p:to>
                                        <p:strVal val="visible"/>
                                      </p:to>
                                    </p:set>
                                    <p:anim calcmode="lin" valueType="num">
                                      <p:cBhvr additive="base">
                                        <p:cTn id="7" dur="500" fill="hold"/>
                                        <p:tgtEl>
                                          <p:spTgt spid="73625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36259">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6259" grpId="0" build="p"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451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A4796FAE-E96E-4BE7-B087-E9560ADC539B}" type="slidenum">
              <a:rPr lang="en-US" sz="1400"/>
              <a:pPr>
                <a:spcBef>
                  <a:spcPct val="0"/>
                </a:spcBef>
                <a:buFontTx/>
                <a:buNone/>
              </a:pPr>
              <a:t>23</a:t>
            </a:fld>
            <a:endParaRPr lang="en-US" sz="1400"/>
          </a:p>
        </p:txBody>
      </p:sp>
      <p:sp>
        <p:nvSpPr>
          <p:cNvPr id="64515" name="Rectangle 2"/>
          <p:cNvSpPr>
            <a:spLocks noGrp="1" noChangeArrowheads="1"/>
          </p:cNvSpPr>
          <p:nvPr>
            <p:ph type="title"/>
          </p:nvPr>
        </p:nvSpPr>
        <p:spPr>
          <a:xfrm>
            <a:off x="381000" y="0"/>
            <a:ext cx="8458200" cy="838200"/>
          </a:xfrm>
        </p:spPr>
        <p:txBody>
          <a:bodyPr/>
          <a:lstStyle/>
          <a:p>
            <a:r>
              <a:rPr lang="en-US">
                <a:latin typeface="Arial Unicode MS" panose="020B0604020202020204" pitchFamily="34" charset="-128"/>
              </a:rPr>
              <a:t>Residual Q-Q Plot</a:t>
            </a:r>
            <a:endParaRPr lang="en-US">
              <a:latin typeface="Symbol" panose="05050102010706020507" pitchFamily="18" charset="2"/>
            </a:endParaRPr>
          </a:p>
        </p:txBody>
      </p:sp>
      <p:sp>
        <p:nvSpPr>
          <p:cNvPr id="736259" name="Rectangle 3"/>
          <p:cNvSpPr>
            <a:spLocks noGrp="1" noChangeArrowheads="1"/>
          </p:cNvSpPr>
          <p:nvPr>
            <p:ph type="body" sz="half" idx="1"/>
          </p:nvPr>
        </p:nvSpPr>
        <p:spPr>
          <a:xfrm>
            <a:off x="-457200" y="1295400"/>
            <a:ext cx="8686800" cy="5105400"/>
          </a:xfrm>
        </p:spPr>
        <p:txBody>
          <a:bodyPr/>
          <a:lstStyle/>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p:txBody>
      </p:sp>
      <p:sp>
        <p:nvSpPr>
          <p:cNvPr id="64517"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sz="1800"/>
          </a:p>
        </p:txBody>
      </p:sp>
      <p:sp>
        <p:nvSpPr>
          <p:cNvPr id="64518" name="Text Box 5"/>
          <p:cNvSpPr txBox="1">
            <a:spLocks noChangeArrowheads="1"/>
          </p:cNvSpPr>
          <p:nvPr/>
        </p:nvSpPr>
        <p:spPr bwMode="auto">
          <a:xfrm>
            <a:off x="381000" y="1447800"/>
            <a:ext cx="8382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p>
        </p:txBody>
      </p:sp>
      <p:sp>
        <p:nvSpPr>
          <p:cNvPr id="64519" name="Text Box 6"/>
          <p:cNvSpPr txBox="1">
            <a:spLocks noChangeArrowheads="1"/>
          </p:cNvSpPr>
          <p:nvPr/>
        </p:nvSpPr>
        <p:spPr bwMode="auto">
          <a:xfrm>
            <a:off x="152400" y="1295400"/>
            <a:ext cx="8991600" cy="250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p>
          <a:p>
            <a:pPr eaLnBrk="1" hangingPunct="1">
              <a:spcBef>
                <a:spcPct val="50000"/>
              </a:spcBef>
              <a:buFontTx/>
              <a:buNone/>
            </a:pPr>
            <a:endParaRPr lang="en-US" sz="2000" i="1"/>
          </a:p>
          <a:p>
            <a:pPr eaLnBrk="1" hangingPunct="1">
              <a:spcBef>
                <a:spcPct val="50000"/>
              </a:spcBef>
              <a:buFontTx/>
              <a:buNone/>
            </a:pPr>
            <a:endParaRPr lang="en-US"/>
          </a:p>
          <a:p>
            <a:pPr eaLnBrk="1" hangingPunct="1">
              <a:spcBef>
                <a:spcPct val="50000"/>
              </a:spcBef>
              <a:buFontTx/>
              <a:buNone/>
            </a:pPr>
            <a:endParaRPr lang="en-US"/>
          </a:p>
        </p:txBody>
      </p:sp>
      <p:sp>
        <p:nvSpPr>
          <p:cNvPr id="64520" name="Text Box 7"/>
          <p:cNvSpPr txBox="1">
            <a:spLocks noChangeArrowheads="1"/>
          </p:cNvSpPr>
          <p:nvPr/>
        </p:nvSpPr>
        <p:spPr bwMode="auto">
          <a:xfrm>
            <a:off x="228600" y="990600"/>
            <a:ext cx="8610600" cy="308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r>
              <a:rPr lang="en-US" sz="2800"/>
              <a:t> </a:t>
            </a:r>
          </a:p>
        </p:txBody>
      </p:sp>
      <p:sp>
        <p:nvSpPr>
          <p:cNvPr id="64521" name="Text Box 8"/>
          <p:cNvSpPr txBox="1">
            <a:spLocks noChangeArrowheads="1"/>
          </p:cNvSpPr>
          <p:nvPr/>
        </p:nvSpPr>
        <p:spPr bwMode="auto">
          <a:xfrm>
            <a:off x="0" y="914400"/>
            <a:ext cx="89916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sz="2800"/>
          </a:p>
        </p:txBody>
      </p:sp>
    </p:spTree>
    <p:extLst>
      <p:ext uri="{BB962C8B-B14F-4D97-AF65-F5344CB8AC3E}">
        <p14:creationId xmlns:p14="http://schemas.microsoft.com/office/powerpoint/2010/main" val="2774414450"/>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736259">
                                            <p:txEl>
                                              <p:pRg st="0" end="0"/>
                                            </p:txEl>
                                          </p:spTgt>
                                        </p:tgtEl>
                                        <p:attrNameLst>
                                          <p:attrName>style.visibility</p:attrName>
                                        </p:attrNameLst>
                                      </p:cBhvr>
                                      <p:to>
                                        <p:strVal val="visible"/>
                                      </p:to>
                                    </p:set>
                                    <p:anim calcmode="lin" valueType="num">
                                      <p:cBhvr additive="base">
                                        <p:cTn id="7" dur="500" fill="hold"/>
                                        <p:tgtEl>
                                          <p:spTgt spid="73625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36259">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6259" grpId="0" build="p"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A66DAD2C-E84B-4BBA-968C-F21EA37F8E80}" type="slidenum">
              <a:rPr lang="en-US" sz="1400"/>
              <a:pPr>
                <a:spcBef>
                  <a:spcPct val="0"/>
                </a:spcBef>
                <a:buFontTx/>
                <a:buNone/>
              </a:pPr>
              <a:t>24</a:t>
            </a:fld>
            <a:endParaRPr lang="en-US" sz="1400"/>
          </a:p>
        </p:txBody>
      </p:sp>
      <p:sp>
        <p:nvSpPr>
          <p:cNvPr id="66563" name="Rectangle 2"/>
          <p:cNvSpPr>
            <a:spLocks noGrp="1" noChangeArrowheads="1"/>
          </p:cNvSpPr>
          <p:nvPr>
            <p:ph type="title"/>
          </p:nvPr>
        </p:nvSpPr>
        <p:spPr>
          <a:xfrm>
            <a:off x="381000" y="0"/>
            <a:ext cx="8458200" cy="838200"/>
          </a:xfrm>
        </p:spPr>
        <p:txBody>
          <a:bodyPr/>
          <a:lstStyle/>
          <a:p>
            <a:r>
              <a:rPr lang="en-US">
                <a:latin typeface="Arial Unicode MS" panose="020B0604020202020204" pitchFamily="34" charset="-128"/>
              </a:rPr>
              <a:t>Assumptions</a:t>
            </a:r>
            <a:endParaRPr lang="en-US">
              <a:latin typeface="Symbol" panose="05050102010706020507" pitchFamily="18" charset="2"/>
            </a:endParaRPr>
          </a:p>
        </p:txBody>
      </p:sp>
      <p:sp>
        <p:nvSpPr>
          <p:cNvPr id="734211" name="Rectangle 3"/>
          <p:cNvSpPr>
            <a:spLocks noGrp="1" noChangeArrowheads="1"/>
          </p:cNvSpPr>
          <p:nvPr>
            <p:ph type="body" sz="half" idx="1"/>
          </p:nvPr>
        </p:nvSpPr>
        <p:spPr>
          <a:xfrm>
            <a:off x="-457200" y="1295400"/>
            <a:ext cx="8686800" cy="5105400"/>
          </a:xfrm>
        </p:spPr>
        <p:txBody>
          <a:bodyPr/>
          <a:lstStyle/>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p:txBody>
      </p:sp>
      <p:sp>
        <p:nvSpPr>
          <p:cNvPr id="66565"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sz="1800"/>
          </a:p>
        </p:txBody>
      </p:sp>
      <p:sp>
        <p:nvSpPr>
          <p:cNvPr id="66566" name="Text Box 5"/>
          <p:cNvSpPr txBox="1">
            <a:spLocks noChangeArrowheads="1"/>
          </p:cNvSpPr>
          <p:nvPr/>
        </p:nvSpPr>
        <p:spPr bwMode="auto">
          <a:xfrm>
            <a:off x="381000" y="1447800"/>
            <a:ext cx="8382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p>
        </p:txBody>
      </p:sp>
      <p:sp>
        <p:nvSpPr>
          <p:cNvPr id="66567" name="Text Box 6"/>
          <p:cNvSpPr txBox="1">
            <a:spLocks noChangeArrowheads="1"/>
          </p:cNvSpPr>
          <p:nvPr/>
        </p:nvSpPr>
        <p:spPr bwMode="auto">
          <a:xfrm>
            <a:off x="152400" y="1295400"/>
            <a:ext cx="8991600" cy="250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p>
          <a:p>
            <a:pPr eaLnBrk="1" hangingPunct="1">
              <a:spcBef>
                <a:spcPct val="50000"/>
              </a:spcBef>
              <a:buFontTx/>
              <a:buNone/>
            </a:pPr>
            <a:endParaRPr lang="en-US" sz="2000" i="1"/>
          </a:p>
          <a:p>
            <a:pPr eaLnBrk="1" hangingPunct="1">
              <a:spcBef>
                <a:spcPct val="50000"/>
              </a:spcBef>
              <a:buFontTx/>
              <a:buNone/>
            </a:pPr>
            <a:endParaRPr lang="en-US"/>
          </a:p>
          <a:p>
            <a:pPr eaLnBrk="1" hangingPunct="1">
              <a:spcBef>
                <a:spcPct val="50000"/>
              </a:spcBef>
              <a:buFontTx/>
              <a:buNone/>
            </a:pPr>
            <a:endParaRPr lang="en-US"/>
          </a:p>
        </p:txBody>
      </p:sp>
      <p:sp>
        <p:nvSpPr>
          <p:cNvPr id="66568" name="Text Box 7"/>
          <p:cNvSpPr txBox="1">
            <a:spLocks noChangeArrowheads="1"/>
          </p:cNvSpPr>
          <p:nvPr/>
        </p:nvSpPr>
        <p:spPr bwMode="auto">
          <a:xfrm>
            <a:off x="228600" y="990600"/>
            <a:ext cx="8610600" cy="308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r>
              <a:rPr lang="en-US" sz="2800"/>
              <a:t> </a:t>
            </a:r>
          </a:p>
        </p:txBody>
      </p:sp>
      <p:sp>
        <p:nvSpPr>
          <p:cNvPr id="66569" name="Text Box 8"/>
          <p:cNvSpPr txBox="1">
            <a:spLocks noChangeArrowheads="1"/>
          </p:cNvSpPr>
          <p:nvPr/>
        </p:nvSpPr>
        <p:spPr bwMode="auto">
          <a:xfrm>
            <a:off x="0" y="914400"/>
            <a:ext cx="89916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sz="2800"/>
          </a:p>
        </p:txBody>
      </p:sp>
      <p:sp>
        <p:nvSpPr>
          <p:cNvPr id="66570" name="Text Box 11"/>
          <p:cNvSpPr txBox="1">
            <a:spLocks noChangeArrowheads="1"/>
          </p:cNvSpPr>
          <p:nvPr/>
        </p:nvSpPr>
        <p:spPr bwMode="auto">
          <a:xfrm>
            <a:off x="457200" y="1219200"/>
            <a:ext cx="7848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atin typeface="Symbol" panose="05050102010706020507" pitchFamily="18" charset="2"/>
              </a:rPr>
              <a:t>e</a:t>
            </a:r>
            <a:r>
              <a:rPr lang="en-US" baseline="-25000"/>
              <a:t>i</a:t>
            </a:r>
            <a:r>
              <a:rPr lang="en-US"/>
              <a:t> are independent of each other</a:t>
            </a:r>
          </a:p>
        </p:txBody>
      </p:sp>
    </p:spTree>
    <p:extLst>
      <p:ext uri="{BB962C8B-B14F-4D97-AF65-F5344CB8AC3E}">
        <p14:creationId xmlns:p14="http://schemas.microsoft.com/office/powerpoint/2010/main" val="3509030905"/>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734211">
                                            <p:txEl>
                                              <p:pRg st="0" end="0"/>
                                            </p:txEl>
                                          </p:spTgt>
                                        </p:tgtEl>
                                        <p:attrNameLst>
                                          <p:attrName>style.visibility</p:attrName>
                                        </p:attrNameLst>
                                      </p:cBhvr>
                                      <p:to>
                                        <p:strVal val="visible"/>
                                      </p:to>
                                    </p:set>
                                    <p:anim calcmode="lin" valueType="num">
                                      <p:cBhvr additive="base">
                                        <p:cTn id="7" dur="500" fill="hold"/>
                                        <p:tgtEl>
                                          <p:spTgt spid="73421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34211">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4211" grpId="0" build="p"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34E93D73-9C19-47E5-9550-D0F7F48903B7}" type="slidenum">
              <a:rPr lang="en-US" sz="1400"/>
              <a:pPr>
                <a:spcBef>
                  <a:spcPct val="0"/>
                </a:spcBef>
                <a:buFontTx/>
                <a:buNone/>
              </a:pPr>
              <a:t>25</a:t>
            </a:fld>
            <a:endParaRPr lang="en-US" sz="1400"/>
          </a:p>
        </p:txBody>
      </p:sp>
      <p:sp>
        <p:nvSpPr>
          <p:cNvPr id="732163" name="Rectangle 3"/>
          <p:cNvSpPr>
            <a:spLocks noGrp="1" noChangeArrowheads="1"/>
          </p:cNvSpPr>
          <p:nvPr>
            <p:ph type="body" sz="half" idx="1"/>
          </p:nvPr>
        </p:nvSpPr>
        <p:spPr/>
        <p:txBody>
          <a:bodyPr/>
          <a:lstStyle/>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p:txBody>
      </p:sp>
      <p:sp>
        <p:nvSpPr>
          <p:cNvPr id="48133"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sz="1800"/>
          </a:p>
        </p:txBody>
      </p:sp>
      <p:sp>
        <p:nvSpPr>
          <p:cNvPr id="48134" name="Text Box 5"/>
          <p:cNvSpPr txBox="1">
            <a:spLocks noChangeArrowheads="1"/>
          </p:cNvSpPr>
          <p:nvPr/>
        </p:nvSpPr>
        <p:spPr bwMode="auto">
          <a:xfrm>
            <a:off x="381000" y="1447800"/>
            <a:ext cx="8382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p>
        </p:txBody>
      </p:sp>
      <p:sp>
        <p:nvSpPr>
          <p:cNvPr id="48135" name="Text Box 6"/>
          <p:cNvSpPr txBox="1">
            <a:spLocks noChangeArrowheads="1"/>
          </p:cNvSpPr>
          <p:nvPr/>
        </p:nvSpPr>
        <p:spPr bwMode="auto">
          <a:xfrm>
            <a:off x="152400" y="1295400"/>
            <a:ext cx="8991600" cy="250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p>
          <a:p>
            <a:pPr eaLnBrk="1" hangingPunct="1">
              <a:spcBef>
                <a:spcPct val="50000"/>
              </a:spcBef>
              <a:buFontTx/>
              <a:buNone/>
            </a:pPr>
            <a:endParaRPr lang="en-US" sz="2000" i="1"/>
          </a:p>
          <a:p>
            <a:pPr eaLnBrk="1" hangingPunct="1">
              <a:spcBef>
                <a:spcPct val="50000"/>
              </a:spcBef>
              <a:buFontTx/>
              <a:buNone/>
            </a:pPr>
            <a:endParaRPr lang="en-US"/>
          </a:p>
          <a:p>
            <a:pPr eaLnBrk="1" hangingPunct="1">
              <a:spcBef>
                <a:spcPct val="50000"/>
              </a:spcBef>
              <a:buFontTx/>
              <a:buNone/>
            </a:pPr>
            <a:endParaRPr lang="en-US"/>
          </a:p>
        </p:txBody>
      </p:sp>
      <p:sp>
        <p:nvSpPr>
          <p:cNvPr id="48136" name="Text Box 7"/>
          <p:cNvSpPr txBox="1">
            <a:spLocks noChangeArrowheads="1"/>
          </p:cNvSpPr>
          <p:nvPr/>
        </p:nvSpPr>
        <p:spPr bwMode="auto">
          <a:xfrm>
            <a:off x="228600" y="990600"/>
            <a:ext cx="8610600" cy="308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r>
              <a:rPr lang="en-US" sz="2800"/>
              <a:t> </a:t>
            </a:r>
          </a:p>
        </p:txBody>
      </p:sp>
      <p:sp>
        <p:nvSpPr>
          <p:cNvPr id="48138" name="Rectangle 9"/>
          <p:cNvSpPr>
            <a:spLocks noChangeArrowheads="1"/>
          </p:cNvSpPr>
          <p:nvPr/>
        </p:nvSpPr>
        <p:spPr bwMode="auto">
          <a:xfrm>
            <a:off x="0" y="20574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sz="1800"/>
          </a:p>
        </p:txBody>
      </p:sp>
      <p:pic>
        <p:nvPicPr>
          <p:cNvPr id="40" name="Picture 39">
            <a:extLst>
              <a:ext uri="{FF2B5EF4-FFF2-40B4-BE49-F238E27FC236}">
                <a16:creationId xmlns:a16="http://schemas.microsoft.com/office/drawing/2014/main" id="{446646C4-95F6-4817-9054-B6C28E38756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28738" y="1141413"/>
            <a:ext cx="6488507" cy="3683000"/>
          </a:xfrm>
          <a:prstGeom prst="rect">
            <a:avLst/>
          </a:prstGeom>
        </p:spPr>
      </p:pic>
      <p:sp>
        <p:nvSpPr>
          <p:cNvPr id="43" name="TextBox 42">
            <a:extLst>
              <a:ext uri="{FF2B5EF4-FFF2-40B4-BE49-F238E27FC236}">
                <a16:creationId xmlns:a16="http://schemas.microsoft.com/office/drawing/2014/main" id="{958EEA47-BCAF-4459-9207-3AC0167AF788}"/>
              </a:ext>
            </a:extLst>
          </p:cNvPr>
          <p:cNvSpPr txBox="1"/>
          <p:nvPr/>
        </p:nvSpPr>
        <p:spPr>
          <a:xfrm>
            <a:off x="2177114" y="971054"/>
            <a:ext cx="5085046" cy="461665"/>
          </a:xfrm>
          <a:prstGeom prst="rect">
            <a:avLst/>
          </a:prstGeom>
          <a:noFill/>
        </p:spPr>
        <p:txBody>
          <a:bodyPr wrap="none" rtlCol="0">
            <a:spAutoFit/>
          </a:bodyPr>
          <a:lstStyle/>
          <a:p>
            <a:r>
              <a:rPr lang="en-US" sz="2400" dirty="0"/>
              <a:t>waiting=33.4744+10.7296 eruptions</a:t>
            </a:r>
          </a:p>
        </p:txBody>
      </p:sp>
      <p:sp>
        <p:nvSpPr>
          <p:cNvPr id="44" name="Rectangle 24">
            <a:extLst>
              <a:ext uri="{FF2B5EF4-FFF2-40B4-BE49-F238E27FC236}">
                <a16:creationId xmlns:a16="http://schemas.microsoft.com/office/drawing/2014/main" id="{0132A19A-F184-4389-86B0-4B49035460C4}"/>
              </a:ext>
            </a:extLst>
          </p:cNvPr>
          <p:cNvSpPr>
            <a:spLocks noChangeArrowheads="1"/>
          </p:cNvSpPr>
          <p:nvPr/>
        </p:nvSpPr>
        <p:spPr bwMode="auto">
          <a:xfrm>
            <a:off x="1676400" y="5586413"/>
            <a:ext cx="7086600" cy="49244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mn-lt"/>
              </a:rPr>
              <a:t>Residual standard error: 5.914 on 270 degrees of freedom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mn-lt"/>
              </a:rPr>
              <a:t>Multiple R-squared: 0.8115, Adjusted R-squared: 0.8108 </a:t>
            </a:r>
            <a:endParaRPr kumimoji="0" lang="en-US" altLang="en-US" sz="1600" b="0" i="0" u="none" strike="noStrike" cap="none" normalizeH="0" baseline="0" dirty="0">
              <a:ln>
                <a:noFill/>
              </a:ln>
              <a:solidFill>
                <a:schemeClr val="tx1"/>
              </a:solidFill>
              <a:effectLst/>
              <a:latin typeface="+mn-lt"/>
            </a:endParaRPr>
          </a:p>
        </p:txBody>
      </p:sp>
    </p:spTree>
    <p:extLst>
      <p:ext uri="{BB962C8B-B14F-4D97-AF65-F5344CB8AC3E}">
        <p14:creationId xmlns:p14="http://schemas.microsoft.com/office/powerpoint/2010/main" val="1522026805"/>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732163">
                                            <p:txEl>
                                              <p:pRg st="0" end="0"/>
                                            </p:txEl>
                                          </p:spTgt>
                                        </p:tgtEl>
                                        <p:attrNameLst>
                                          <p:attrName>style.visibility</p:attrName>
                                        </p:attrNameLst>
                                      </p:cBhvr>
                                      <p:to>
                                        <p:strVal val="visible"/>
                                      </p:to>
                                    </p:set>
                                    <p:anim calcmode="lin" valueType="num">
                                      <p:cBhvr additive="base">
                                        <p:cTn id="7" dur="500" fill="hold"/>
                                        <p:tgtEl>
                                          <p:spTgt spid="73216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3216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2163" grpId="0" build="p"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Slide Number Placeholder 5"/>
          <p:cNvSpPr>
            <a:spLocks noGrp="1"/>
          </p:cNvSpPr>
          <p:nvPr>
            <p:ph type="sldNum" sz="quarter" idx="11"/>
          </p:nvPr>
        </p:nvSpPr>
        <p:spPr>
          <a:xfrm>
            <a:off x="8231038" y="6391093"/>
            <a:ext cx="2895600" cy="476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BE942CD0-3EDA-47FC-817F-AD94B5B9005F}" type="slidenum">
              <a:rPr lang="en-US" sz="1400" smtClean="0"/>
              <a:pPr>
                <a:spcBef>
                  <a:spcPct val="0"/>
                </a:spcBef>
                <a:buFontTx/>
                <a:buNone/>
              </a:pPr>
              <a:t>26</a:t>
            </a:fld>
            <a:endParaRPr lang="en-US" sz="1400" dirty="0"/>
          </a:p>
        </p:txBody>
      </p:sp>
      <p:sp>
        <p:nvSpPr>
          <p:cNvPr id="46083" name="Rectangle 2"/>
          <p:cNvSpPr>
            <a:spLocks noGrp="1" noChangeArrowheads="1"/>
          </p:cNvSpPr>
          <p:nvPr>
            <p:ph type="title"/>
          </p:nvPr>
        </p:nvSpPr>
        <p:spPr>
          <a:xfrm>
            <a:off x="381000" y="0"/>
            <a:ext cx="8458200" cy="838200"/>
          </a:xfrm>
        </p:spPr>
        <p:txBody>
          <a:bodyPr/>
          <a:lstStyle/>
          <a:p>
            <a:pPr eaLnBrk="1" hangingPunct="1"/>
            <a:r>
              <a:rPr lang="en-US">
                <a:latin typeface="Arial Unicode MS" panose="020B0604020202020204" pitchFamily="34" charset="-128"/>
              </a:rPr>
              <a:t>Test about the Slope</a:t>
            </a:r>
            <a:endParaRPr lang="en-US">
              <a:latin typeface="Symbol" panose="05050102010706020507" pitchFamily="18" charset="2"/>
            </a:endParaRPr>
          </a:p>
        </p:txBody>
      </p:sp>
      <p:sp>
        <p:nvSpPr>
          <p:cNvPr id="728067" name="Rectangle 3"/>
          <p:cNvSpPr>
            <a:spLocks noGrp="1" noChangeArrowheads="1"/>
          </p:cNvSpPr>
          <p:nvPr>
            <p:ph type="body" sz="half" idx="1"/>
          </p:nvPr>
        </p:nvSpPr>
        <p:spPr>
          <a:xfrm>
            <a:off x="-457200" y="1295400"/>
            <a:ext cx="8686800" cy="5105400"/>
          </a:xfrm>
        </p:spPr>
        <p:txBody>
          <a:bodyPr/>
          <a:lstStyle/>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p:txBody>
      </p:sp>
      <p:sp>
        <p:nvSpPr>
          <p:cNvPr id="46085"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sz="1800"/>
          </a:p>
        </p:txBody>
      </p:sp>
      <p:sp>
        <p:nvSpPr>
          <p:cNvPr id="46086" name="Text Box 5"/>
          <p:cNvSpPr txBox="1">
            <a:spLocks noChangeArrowheads="1"/>
          </p:cNvSpPr>
          <p:nvPr/>
        </p:nvSpPr>
        <p:spPr bwMode="auto">
          <a:xfrm>
            <a:off x="381000" y="1447800"/>
            <a:ext cx="8382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p>
        </p:txBody>
      </p:sp>
      <p:sp>
        <p:nvSpPr>
          <p:cNvPr id="46087" name="Text Box 6"/>
          <p:cNvSpPr txBox="1">
            <a:spLocks noChangeArrowheads="1"/>
          </p:cNvSpPr>
          <p:nvPr/>
        </p:nvSpPr>
        <p:spPr bwMode="auto">
          <a:xfrm>
            <a:off x="152400" y="1295400"/>
            <a:ext cx="8991600" cy="250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p>
          <a:p>
            <a:pPr eaLnBrk="1" hangingPunct="1">
              <a:spcBef>
                <a:spcPct val="50000"/>
              </a:spcBef>
              <a:buFontTx/>
              <a:buNone/>
            </a:pPr>
            <a:endParaRPr lang="en-US" sz="2000" i="1"/>
          </a:p>
          <a:p>
            <a:pPr eaLnBrk="1" hangingPunct="1">
              <a:spcBef>
                <a:spcPct val="50000"/>
              </a:spcBef>
              <a:buFontTx/>
              <a:buNone/>
            </a:pPr>
            <a:endParaRPr lang="en-US"/>
          </a:p>
          <a:p>
            <a:pPr eaLnBrk="1" hangingPunct="1">
              <a:spcBef>
                <a:spcPct val="50000"/>
              </a:spcBef>
              <a:buFontTx/>
              <a:buNone/>
            </a:pPr>
            <a:endParaRPr lang="en-US"/>
          </a:p>
        </p:txBody>
      </p:sp>
      <p:sp>
        <p:nvSpPr>
          <p:cNvPr id="46088" name="Text Box 7"/>
          <p:cNvSpPr txBox="1">
            <a:spLocks noChangeArrowheads="1"/>
          </p:cNvSpPr>
          <p:nvPr/>
        </p:nvSpPr>
        <p:spPr bwMode="auto">
          <a:xfrm>
            <a:off x="228600" y="990600"/>
            <a:ext cx="8610600" cy="308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r>
              <a:rPr lang="en-US" sz="2800"/>
              <a:t> </a:t>
            </a:r>
          </a:p>
        </p:txBody>
      </p:sp>
      <p:sp>
        <p:nvSpPr>
          <p:cNvPr id="46089" name="Text Box 8"/>
          <p:cNvSpPr txBox="1">
            <a:spLocks noChangeArrowheads="1"/>
          </p:cNvSpPr>
          <p:nvPr/>
        </p:nvSpPr>
        <p:spPr bwMode="auto">
          <a:xfrm>
            <a:off x="0" y="914400"/>
            <a:ext cx="89916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sz="2800"/>
          </a:p>
        </p:txBody>
      </p:sp>
      <p:sp>
        <p:nvSpPr>
          <p:cNvPr id="46091" name="Text Box 10"/>
          <p:cNvSpPr txBox="1">
            <a:spLocks noChangeArrowheads="1"/>
          </p:cNvSpPr>
          <p:nvPr/>
        </p:nvSpPr>
        <p:spPr bwMode="auto">
          <a:xfrm>
            <a:off x="930275" y="1101213"/>
            <a:ext cx="8458200" cy="526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dirty="0"/>
              <a:t>If the regression assumptions hold, then </a:t>
            </a:r>
          </a:p>
          <a:p>
            <a:pPr eaLnBrk="1" hangingPunct="1">
              <a:spcBef>
                <a:spcPct val="50000"/>
              </a:spcBef>
              <a:buFontTx/>
              <a:buNone/>
            </a:pPr>
            <a:endParaRPr lang="en-US" dirty="0"/>
          </a:p>
          <a:p>
            <a:pPr eaLnBrk="1" hangingPunct="1">
              <a:spcBef>
                <a:spcPct val="50000"/>
              </a:spcBef>
              <a:buFontTx/>
              <a:buNone/>
            </a:pPr>
            <a:endParaRPr lang="en-US" dirty="0"/>
          </a:p>
          <a:p>
            <a:pPr eaLnBrk="1" hangingPunct="1">
              <a:spcBef>
                <a:spcPct val="50000"/>
              </a:spcBef>
              <a:buFontTx/>
              <a:buNone/>
            </a:pPr>
            <a:r>
              <a:rPr lang="en-US" dirty="0"/>
              <a:t>                  </a:t>
            </a:r>
          </a:p>
          <a:p>
            <a:pPr eaLnBrk="1" hangingPunct="1">
              <a:spcBef>
                <a:spcPct val="50000"/>
              </a:spcBef>
              <a:buFontTx/>
              <a:buNone/>
            </a:pPr>
            <a:endParaRPr lang="en-US" dirty="0"/>
          </a:p>
          <a:p>
            <a:pPr eaLnBrk="1" hangingPunct="1">
              <a:spcBef>
                <a:spcPct val="50000"/>
              </a:spcBef>
              <a:buFontTx/>
              <a:buNone/>
            </a:pPr>
            <a:r>
              <a:rPr lang="en-US" dirty="0"/>
              <a:t>is the test statistic for testing H</a:t>
            </a:r>
            <a:r>
              <a:rPr lang="en-US" baseline="-25000" dirty="0"/>
              <a:t>0</a:t>
            </a:r>
            <a:r>
              <a:rPr lang="en-US" dirty="0"/>
              <a:t>:</a:t>
            </a:r>
            <a:r>
              <a:rPr lang="en-US" i="1" dirty="0">
                <a:latin typeface="Symbol" panose="05050102010706020507" pitchFamily="18" charset="2"/>
              </a:rPr>
              <a:t>b</a:t>
            </a:r>
            <a:r>
              <a:rPr lang="en-US" i="1" baseline="-25000" dirty="0"/>
              <a:t>1</a:t>
            </a:r>
            <a:r>
              <a:rPr lang="en-US" i="1" dirty="0"/>
              <a:t>=</a:t>
            </a:r>
            <a:r>
              <a:rPr lang="en-US" i="1" dirty="0">
                <a:latin typeface="Symbol" panose="05050102010706020507" pitchFamily="18" charset="2"/>
              </a:rPr>
              <a:t>b</a:t>
            </a:r>
            <a:r>
              <a:rPr lang="en-US" i="1" baseline="-25000" dirty="0"/>
              <a:t>1Ho</a:t>
            </a:r>
            <a:r>
              <a:rPr lang="en-US" dirty="0"/>
              <a:t> and has a </a:t>
            </a:r>
            <a:r>
              <a:rPr lang="en-US" i="1" dirty="0"/>
              <a:t>t</a:t>
            </a:r>
            <a:r>
              <a:rPr lang="en-US" dirty="0"/>
              <a:t> distribution with </a:t>
            </a:r>
            <a:r>
              <a:rPr lang="en-US" i="1" dirty="0"/>
              <a:t>n</a:t>
            </a:r>
            <a:r>
              <a:rPr lang="en-US" dirty="0"/>
              <a:t>-2 degrees of freedom when H</a:t>
            </a:r>
            <a:r>
              <a:rPr lang="en-US" baseline="-25000" dirty="0"/>
              <a:t>0</a:t>
            </a:r>
            <a:r>
              <a:rPr lang="en-US" dirty="0"/>
              <a:t> is true.  </a:t>
            </a:r>
          </a:p>
        </p:txBody>
      </p:sp>
      <p:graphicFrame>
        <p:nvGraphicFramePr>
          <p:cNvPr id="46090" name="Object 2"/>
          <p:cNvGraphicFramePr>
            <a:graphicFrameLocks noGrp="1" noChangeAspect="1"/>
          </p:cNvGraphicFramePr>
          <p:nvPr>
            <p:ph sz="half" idx="2"/>
            <p:extLst>
              <p:ext uri="{D42A27DB-BD31-4B8C-83A1-F6EECF244321}">
                <p14:modId xmlns:p14="http://schemas.microsoft.com/office/powerpoint/2010/main" val="487087107"/>
              </p:ext>
            </p:extLst>
          </p:nvPr>
        </p:nvGraphicFramePr>
        <p:xfrm>
          <a:off x="2789238" y="1965325"/>
          <a:ext cx="2487612" cy="2335213"/>
        </p:xfrm>
        <a:graphic>
          <a:graphicData uri="http://schemas.openxmlformats.org/presentationml/2006/ole">
            <mc:AlternateContent xmlns:mc="http://schemas.openxmlformats.org/markup-compatibility/2006">
              <mc:Choice xmlns:v="urn:schemas-microsoft-com:vml" Requires="v">
                <p:oleObj spid="_x0000_s148497" name="Equation" r:id="rId4" imgW="825480" imgH="774360" progId="Equation.DSMT4">
                  <p:embed/>
                </p:oleObj>
              </mc:Choice>
              <mc:Fallback>
                <p:oleObj name="Equation" r:id="rId4" imgW="825480" imgH="774360" progId="Equation.DSMT4">
                  <p:embed/>
                  <p:pic>
                    <p:nvPicPr>
                      <p:cNvPr id="0" name=""/>
                      <p:cNvPicPr>
                        <a:picLocks noChangeAspect="1" noChangeArrowheads="1"/>
                      </p:cNvPicPr>
                      <p:nvPr/>
                    </p:nvPicPr>
                    <p:blipFill>
                      <a:blip r:embed="rId5"/>
                      <a:srcRect/>
                      <a:stretch>
                        <a:fillRect/>
                      </a:stretch>
                    </p:blipFill>
                    <p:spPr bwMode="auto">
                      <a:xfrm>
                        <a:off x="2789238" y="1965325"/>
                        <a:ext cx="2487612" cy="2335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51309323"/>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728067">
                                            <p:txEl>
                                              <p:pRg st="0" end="0"/>
                                            </p:txEl>
                                          </p:spTgt>
                                        </p:tgtEl>
                                        <p:attrNameLst>
                                          <p:attrName>style.visibility</p:attrName>
                                        </p:attrNameLst>
                                      </p:cBhvr>
                                      <p:to>
                                        <p:strVal val="visible"/>
                                      </p:to>
                                    </p:set>
                                    <p:anim calcmode="lin" valueType="num">
                                      <p:cBhvr additive="base">
                                        <p:cTn id="7" dur="500" fill="hold"/>
                                        <p:tgtEl>
                                          <p:spTgt spid="72806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28067">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8067" grpId="0" build="p"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Slide Number Placeholder 5"/>
          <p:cNvSpPr>
            <a:spLocks noGrp="1"/>
          </p:cNvSpPr>
          <p:nvPr>
            <p:ph type="sldNum" sz="quarter" idx="11"/>
          </p:nvPr>
        </p:nvSpPr>
        <p:spPr>
          <a:xfrm>
            <a:off x="8458200" y="6410505"/>
            <a:ext cx="2895600" cy="476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492E2ADC-C97B-4A02-B268-B24D758424FB}" type="slidenum">
              <a:rPr lang="en-US" sz="1400" smtClean="0"/>
              <a:pPr>
                <a:spcBef>
                  <a:spcPct val="0"/>
                </a:spcBef>
                <a:buFontTx/>
                <a:buNone/>
              </a:pPr>
              <a:t>27</a:t>
            </a:fld>
            <a:endParaRPr lang="en-US" sz="1400" dirty="0"/>
          </a:p>
        </p:txBody>
      </p:sp>
      <p:sp>
        <p:nvSpPr>
          <p:cNvPr id="48131" name="Rectangle 2"/>
          <p:cNvSpPr>
            <a:spLocks noGrp="1" noChangeArrowheads="1"/>
          </p:cNvSpPr>
          <p:nvPr>
            <p:ph type="title"/>
          </p:nvPr>
        </p:nvSpPr>
        <p:spPr>
          <a:xfrm>
            <a:off x="381000" y="0"/>
            <a:ext cx="8458200" cy="838200"/>
          </a:xfrm>
        </p:spPr>
        <p:txBody>
          <a:bodyPr/>
          <a:lstStyle/>
          <a:p>
            <a:pPr eaLnBrk="1" hangingPunct="1"/>
            <a:r>
              <a:rPr lang="en-US">
                <a:latin typeface="Arial Unicode MS" panose="020B0604020202020204" pitchFamily="34" charset="-128"/>
              </a:rPr>
              <a:t>Confidence Interval for the slope</a:t>
            </a:r>
            <a:endParaRPr lang="en-US">
              <a:latin typeface="Symbol" panose="05050102010706020507" pitchFamily="18" charset="2"/>
            </a:endParaRPr>
          </a:p>
        </p:txBody>
      </p:sp>
      <p:sp>
        <p:nvSpPr>
          <p:cNvPr id="728067" name="Rectangle 3"/>
          <p:cNvSpPr>
            <a:spLocks noGrp="1" noChangeArrowheads="1"/>
          </p:cNvSpPr>
          <p:nvPr>
            <p:ph type="body" sz="half" idx="1"/>
          </p:nvPr>
        </p:nvSpPr>
        <p:spPr>
          <a:xfrm>
            <a:off x="-457200" y="1295400"/>
            <a:ext cx="8686800" cy="5105400"/>
          </a:xfrm>
        </p:spPr>
        <p:txBody>
          <a:bodyPr/>
          <a:lstStyle/>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p:txBody>
      </p:sp>
      <p:sp>
        <p:nvSpPr>
          <p:cNvPr id="48133"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sz="1800"/>
          </a:p>
        </p:txBody>
      </p:sp>
      <p:sp>
        <p:nvSpPr>
          <p:cNvPr id="48134" name="Text Box 5"/>
          <p:cNvSpPr txBox="1">
            <a:spLocks noChangeArrowheads="1"/>
          </p:cNvSpPr>
          <p:nvPr/>
        </p:nvSpPr>
        <p:spPr bwMode="auto">
          <a:xfrm>
            <a:off x="381000" y="1447800"/>
            <a:ext cx="8382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p>
        </p:txBody>
      </p:sp>
      <p:sp>
        <p:nvSpPr>
          <p:cNvPr id="48135" name="Text Box 6"/>
          <p:cNvSpPr txBox="1">
            <a:spLocks noChangeArrowheads="1"/>
          </p:cNvSpPr>
          <p:nvPr/>
        </p:nvSpPr>
        <p:spPr bwMode="auto">
          <a:xfrm>
            <a:off x="152400" y="1295400"/>
            <a:ext cx="8991600" cy="250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p>
          <a:p>
            <a:pPr eaLnBrk="1" hangingPunct="1">
              <a:spcBef>
                <a:spcPct val="50000"/>
              </a:spcBef>
              <a:buFontTx/>
              <a:buNone/>
            </a:pPr>
            <a:endParaRPr lang="en-US" sz="2000" i="1"/>
          </a:p>
          <a:p>
            <a:pPr eaLnBrk="1" hangingPunct="1">
              <a:spcBef>
                <a:spcPct val="50000"/>
              </a:spcBef>
              <a:buFontTx/>
              <a:buNone/>
            </a:pPr>
            <a:endParaRPr lang="en-US"/>
          </a:p>
          <a:p>
            <a:pPr eaLnBrk="1" hangingPunct="1">
              <a:spcBef>
                <a:spcPct val="50000"/>
              </a:spcBef>
              <a:buFontTx/>
              <a:buNone/>
            </a:pPr>
            <a:endParaRPr lang="en-US"/>
          </a:p>
        </p:txBody>
      </p:sp>
      <p:sp>
        <p:nvSpPr>
          <p:cNvPr id="48136" name="Text Box 7"/>
          <p:cNvSpPr txBox="1">
            <a:spLocks noChangeArrowheads="1"/>
          </p:cNvSpPr>
          <p:nvPr/>
        </p:nvSpPr>
        <p:spPr bwMode="auto">
          <a:xfrm>
            <a:off x="228600" y="990600"/>
            <a:ext cx="8610600" cy="308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r>
              <a:rPr lang="en-US" sz="2800"/>
              <a:t> </a:t>
            </a:r>
          </a:p>
        </p:txBody>
      </p:sp>
      <p:sp>
        <p:nvSpPr>
          <p:cNvPr id="48137" name="Text Box 8"/>
          <p:cNvSpPr txBox="1">
            <a:spLocks noChangeArrowheads="1"/>
          </p:cNvSpPr>
          <p:nvPr/>
        </p:nvSpPr>
        <p:spPr bwMode="auto">
          <a:xfrm>
            <a:off x="0" y="914400"/>
            <a:ext cx="89916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sz="2800"/>
          </a:p>
        </p:txBody>
      </p:sp>
      <p:sp>
        <p:nvSpPr>
          <p:cNvPr id="48138" name="Text Box 10"/>
          <p:cNvSpPr txBox="1">
            <a:spLocks noChangeArrowheads="1"/>
          </p:cNvSpPr>
          <p:nvPr/>
        </p:nvSpPr>
        <p:spPr bwMode="auto">
          <a:xfrm>
            <a:off x="533400" y="990600"/>
            <a:ext cx="8458200" cy="3539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dirty="0"/>
              <a:t>If the regression assumptions hold, then </a:t>
            </a:r>
          </a:p>
          <a:p>
            <a:pPr eaLnBrk="1" hangingPunct="1">
              <a:spcBef>
                <a:spcPct val="50000"/>
              </a:spcBef>
              <a:buFontTx/>
              <a:buNone/>
            </a:pPr>
            <a:endParaRPr lang="en-US" dirty="0"/>
          </a:p>
          <a:p>
            <a:pPr eaLnBrk="1" hangingPunct="1">
              <a:spcBef>
                <a:spcPct val="50000"/>
              </a:spcBef>
              <a:buFontTx/>
              <a:buNone/>
            </a:pPr>
            <a:endParaRPr lang="en-US" dirty="0"/>
          </a:p>
          <a:p>
            <a:pPr eaLnBrk="1" hangingPunct="1">
              <a:spcBef>
                <a:spcPct val="50000"/>
              </a:spcBef>
              <a:buFontTx/>
              <a:buNone/>
            </a:pPr>
            <a:r>
              <a:rPr lang="en-US" dirty="0"/>
              <a:t>                  </a:t>
            </a:r>
          </a:p>
          <a:p>
            <a:pPr eaLnBrk="1" hangingPunct="1">
              <a:spcBef>
                <a:spcPct val="50000"/>
              </a:spcBef>
              <a:buFontTx/>
              <a:buNone/>
            </a:pPr>
            <a:r>
              <a:rPr lang="en-US" dirty="0"/>
              <a:t>is the 1-</a:t>
            </a:r>
            <a:r>
              <a:rPr lang="en-US" dirty="0">
                <a:latin typeface="Symbol" panose="05050102010706020507" pitchFamily="18" charset="2"/>
              </a:rPr>
              <a:t>a</a:t>
            </a:r>
            <a:r>
              <a:rPr lang="en-US" dirty="0"/>
              <a:t> confidence interval for </a:t>
            </a:r>
            <a:r>
              <a:rPr lang="en-US" i="1" dirty="0">
                <a:latin typeface="Symbol" panose="05050102010706020507" pitchFamily="18" charset="2"/>
              </a:rPr>
              <a:t>b</a:t>
            </a:r>
            <a:r>
              <a:rPr lang="en-US" baseline="-25000" dirty="0"/>
              <a:t>1</a:t>
            </a:r>
            <a:r>
              <a:rPr lang="en-US" dirty="0"/>
              <a:t> .</a:t>
            </a:r>
          </a:p>
        </p:txBody>
      </p:sp>
      <p:graphicFrame>
        <p:nvGraphicFramePr>
          <p:cNvPr id="48139" name="Object 2"/>
          <p:cNvGraphicFramePr>
            <a:graphicFrameLocks noChangeAspect="1"/>
          </p:cNvGraphicFramePr>
          <p:nvPr>
            <p:extLst/>
          </p:nvPr>
        </p:nvGraphicFramePr>
        <p:xfrm>
          <a:off x="2062163" y="1993900"/>
          <a:ext cx="4867275" cy="1646238"/>
        </p:xfrm>
        <a:graphic>
          <a:graphicData uri="http://schemas.openxmlformats.org/presentationml/2006/ole">
            <mc:AlternateContent xmlns:mc="http://schemas.openxmlformats.org/markup-compatibility/2006">
              <mc:Choice xmlns:v="urn:schemas-microsoft-com:vml" Requires="v">
                <p:oleObj spid="_x0000_s149521" name="Equation" r:id="rId4" imgW="1841400" imgH="622080" progId="Equation.3">
                  <p:embed/>
                </p:oleObj>
              </mc:Choice>
              <mc:Fallback>
                <p:oleObj name="Equation" r:id="rId4" imgW="1841400" imgH="622080" progId="Equation.3">
                  <p:embed/>
                  <p:pic>
                    <p:nvPicPr>
                      <p:cNvPr id="0" name=""/>
                      <p:cNvPicPr>
                        <a:picLocks noChangeAspect="1" noChangeArrowheads="1"/>
                      </p:cNvPicPr>
                      <p:nvPr/>
                    </p:nvPicPr>
                    <p:blipFill>
                      <a:blip r:embed="rId5"/>
                      <a:srcRect/>
                      <a:stretch>
                        <a:fillRect/>
                      </a:stretch>
                    </p:blipFill>
                    <p:spPr bwMode="auto">
                      <a:xfrm>
                        <a:off x="2062163" y="1993900"/>
                        <a:ext cx="4867275" cy="1646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864688015"/>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728067">
                                            <p:txEl>
                                              <p:pRg st="0" end="0"/>
                                            </p:txEl>
                                          </p:spTgt>
                                        </p:tgtEl>
                                        <p:attrNameLst>
                                          <p:attrName>style.visibility</p:attrName>
                                        </p:attrNameLst>
                                      </p:cBhvr>
                                      <p:to>
                                        <p:strVal val="visible"/>
                                      </p:to>
                                    </p:set>
                                    <p:anim calcmode="lin" valueType="num">
                                      <p:cBhvr additive="base">
                                        <p:cTn id="7" dur="500" fill="hold"/>
                                        <p:tgtEl>
                                          <p:spTgt spid="72806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28067">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8067" grpId="0" build="p"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2" name="Slide Number Placeholder 7"/>
          <p:cNvSpPr>
            <a:spLocks noGrp="1"/>
          </p:cNvSpPr>
          <p:nvPr>
            <p:ph type="sldNum" sz="quarter" idx="4294967295"/>
          </p:nvPr>
        </p:nvSpPr>
        <p:spPr>
          <a:xfrm>
            <a:off x="6553200" y="6245225"/>
            <a:ext cx="2133600" cy="476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0E11A0D-1CE7-4FBF-B356-E57E992FCC43}" type="slidenum">
              <a:rPr lang="en-US"/>
              <a:pPr eaLnBrk="1" hangingPunct="1"/>
              <a:t>28</a:t>
            </a:fld>
            <a:endParaRPr lang="en-US"/>
          </a:p>
        </p:txBody>
      </p:sp>
      <p:sp>
        <p:nvSpPr>
          <p:cNvPr id="269315" name="Rectangle 3"/>
          <p:cNvSpPr>
            <a:spLocks noGrp="1" noChangeArrowheads="1"/>
          </p:cNvSpPr>
          <p:nvPr>
            <p:ph type="body" sz="half" idx="1"/>
          </p:nvPr>
        </p:nvSpPr>
        <p:spPr/>
        <p:txBody>
          <a:bodyPr/>
          <a:lstStyle/>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p:txBody>
      </p:sp>
      <p:graphicFrame>
        <p:nvGraphicFramePr>
          <p:cNvPr id="7170" name="Object 148"/>
          <p:cNvGraphicFramePr>
            <a:graphicFrameLocks noGrp="1" noChangeAspect="1"/>
          </p:cNvGraphicFramePr>
          <p:nvPr>
            <p:ph sz="quarter" idx="2"/>
          </p:nvPr>
        </p:nvGraphicFramePr>
        <p:xfrm>
          <a:off x="9525" y="0"/>
          <a:ext cx="13396913" cy="3594100"/>
        </p:xfrm>
        <a:graphic>
          <a:graphicData uri="http://schemas.openxmlformats.org/presentationml/2006/ole">
            <mc:AlternateContent xmlns:mc="http://schemas.openxmlformats.org/markup-compatibility/2006">
              <mc:Choice xmlns:v="urn:schemas-microsoft-com:vml" Requires="v">
                <p:oleObj spid="_x0000_s150560" name="Document" r:id="rId4" imgW="9419964" imgH="2527184" progId="Word.Document.8">
                  <p:embed/>
                </p:oleObj>
              </mc:Choice>
              <mc:Fallback>
                <p:oleObj name="Document" r:id="rId4" imgW="9419964" imgH="2527184" progId="Word.Document.8">
                  <p:embed/>
                  <p:pic>
                    <p:nvPicPr>
                      <p:cNvPr id="0" name=""/>
                      <p:cNvPicPr>
                        <a:picLocks noChangeAspect="1" noChangeArrowheads="1"/>
                      </p:cNvPicPr>
                      <p:nvPr/>
                    </p:nvPicPr>
                    <p:blipFill>
                      <a:blip r:embed="rId5"/>
                      <a:srcRect/>
                      <a:stretch>
                        <a:fillRect/>
                      </a:stretch>
                    </p:blipFill>
                    <p:spPr bwMode="auto">
                      <a:xfrm>
                        <a:off x="9525" y="0"/>
                        <a:ext cx="13396913" cy="3594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174"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z="2400"/>
          </a:p>
        </p:txBody>
      </p:sp>
      <p:sp>
        <p:nvSpPr>
          <p:cNvPr id="7175" name="Text Box 5"/>
          <p:cNvSpPr txBox="1">
            <a:spLocks noChangeArrowheads="1"/>
          </p:cNvSpPr>
          <p:nvPr/>
        </p:nvSpPr>
        <p:spPr bwMode="auto">
          <a:xfrm>
            <a:off x="0" y="990600"/>
            <a:ext cx="914400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endParaRPr lang="en-US" sz="3200"/>
          </a:p>
          <a:p>
            <a:pPr eaLnBrk="1" hangingPunct="1">
              <a:spcBef>
                <a:spcPct val="50000"/>
              </a:spcBef>
            </a:pPr>
            <a:endParaRPr lang="en-US" sz="3200"/>
          </a:p>
        </p:txBody>
      </p:sp>
      <p:sp>
        <p:nvSpPr>
          <p:cNvPr id="7176" name="Text Box 6"/>
          <p:cNvSpPr txBox="1">
            <a:spLocks noChangeArrowheads="1"/>
          </p:cNvSpPr>
          <p:nvPr/>
        </p:nvSpPr>
        <p:spPr bwMode="auto">
          <a:xfrm>
            <a:off x="152400" y="838200"/>
            <a:ext cx="8763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sz="2000" b="1"/>
              <a:t>	</a:t>
            </a:r>
          </a:p>
        </p:txBody>
      </p:sp>
      <p:graphicFrame>
        <p:nvGraphicFramePr>
          <p:cNvPr id="7171" name="Object 13"/>
          <p:cNvGraphicFramePr>
            <a:graphicFrameLocks noChangeAspect="1"/>
          </p:cNvGraphicFramePr>
          <p:nvPr>
            <p:extLst/>
          </p:nvPr>
        </p:nvGraphicFramePr>
        <p:xfrm>
          <a:off x="10963" y="3352800"/>
          <a:ext cx="9859681" cy="5932488"/>
        </p:xfrm>
        <a:graphic>
          <a:graphicData uri="http://schemas.openxmlformats.org/presentationml/2006/ole">
            <mc:AlternateContent xmlns:mc="http://schemas.openxmlformats.org/markup-compatibility/2006">
              <mc:Choice xmlns:v="urn:schemas-microsoft-com:vml" Requires="v">
                <p:oleObj spid="_x0000_s150561" name="Document" r:id="rId6" imgW="6998809" imgH="4205469" progId="Word.Document.12">
                  <p:embed/>
                </p:oleObj>
              </mc:Choice>
              <mc:Fallback>
                <p:oleObj name="Document" r:id="rId6" imgW="6998809" imgH="4205469" progId="Word.Document.12">
                  <p:embed/>
                  <p:pic>
                    <p:nvPicPr>
                      <p:cNvPr id="0" name=""/>
                      <p:cNvPicPr>
                        <a:picLocks noChangeAspect="1" noChangeArrowheads="1"/>
                      </p:cNvPicPr>
                      <p:nvPr/>
                    </p:nvPicPr>
                    <p:blipFill>
                      <a:blip r:embed="rId7"/>
                      <a:srcRect/>
                      <a:stretch>
                        <a:fillRect/>
                      </a:stretch>
                    </p:blipFill>
                    <p:spPr bwMode="auto">
                      <a:xfrm>
                        <a:off x="10963" y="3352800"/>
                        <a:ext cx="9859681" cy="5932488"/>
                      </a:xfrm>
                      <a:prstGeom prst="rect">
                        <a:avLst/>
                      </a:prstGeom>
                      <a:noFill/>
                      <a:ln>
                        <a:noFill/>
                      </a:ln>
                      <a:effectLst/>
                    </p:spPr>
                  </p:pic>
                </p:oleObj>
              </mc:Fallback>
            </mc:AlternateContent>
          </a:graphicData>
        </a:graphic>
      </p:graphicFrame>
    </p:spTree>
    <p:extLst>
      <p:ext uri="{BB962C8B-B14F-4D97-AF65-F5344CB8AC3E}">
        <p14:creationId xmlns:p14="http://schemas.microsoft.com/office/powerpoint/2010/main" val="3199254710"/>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269315">
                                            <p:txEl>
                                              <p:pRg st="0" end="0"/>
                                            </p:txEl>
                                          </p:spTgt>
                                        </p:tgtEl>
                                        <p:attrNameLst>
                                          <p:attrName>style.visibility</p:attrName>
                                        </p:attrNameLst>
                                      </p:cBhvr>
                                      <p:to>
                                        <p:strVal val="visible"/>
                                      </p:to>
                                    </p:set>
                                    <p:anim calcmode="lin" valueType="num">
                                      <p:cBhvr additive="base">
                                        <p:cTn id="7" dur="500" fill="hold"/>
                                        <p:tgtEl>
                                          <p:spTgt spid="26931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69315">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9315" grpId="0" build="p"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8" name="Slide Number Placeholder 6"/>
          <p:cNvSpPr>
            <a:spLocks noGrp="1"/>
          </p:cNvSpPr>
          <p:nvPr>
            <p:ph type="sldNum" sz="quarter" idx="4294967295"/>
          </p:nvPr>
        </p:nvSpPr>
        <p:spPr>
          <a:xfrm>
            <a:off x="6553200" y="6245225"/>
            <a:ext cx="2133600" cy="476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565AF79-6BFD-4CF7-B9D4-EB3716A83839}" type="slidenum">
              <a:rPr lang="en-US"/>
              <a:pPr eaLnBrk="1" hangingPunct="1"/>
              <a:t>29</a:t>
            </a:fld>
            <a:endParaRPr lang="en-US"/>
          </a:p>
        </p:txBody>
      </p:sp>
      <p:sp>
        <p:nvSpPr>
          <p:cNvPr id="378882" name="Rectangle 2"/>
          <p:cNvSpPr>
            <a:spLocks noGrp="1" noChangeArrowheads="1"/>
          </p:cNvSpPr>
          <p:nvPr>
            <p:ph type="body" sz="half" idx="1"/>
          </p:nvPr>
        </p:nvSpPr>
        <p:spPr>
          <a:xfrm>
            <a:off x="228600" y="1219200"/>
            <a:ext cx="8686800" cy="5105400"/>
          </a:xfrm>
        </p:spPr>
        <p:txBody>
          <a:bodyPr/>
          <a:lstStyle/>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p:txBody>
      </p:sp>
      <p:sp>
        <p:nvSpPr>
          <p:cNvPr id="6150" name="Text Box 3"/>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z="2400"/>
          </a:p>
        </p:txBody>
      </p:sp>
      <p:sp>
        <p:nvSpPr>
          <p:cNvPr id="6151" name="Text Box 4"/>
          <p:cNvSpPr txBox="1">
            <a:spLocks noChangeArrowheads="1"/>
          </p:cNvSpPr>
          <p:nvPr/>
        </p:nvSpPr>
        <p:spPr bwMode="auto">
          <a:xfrm>
            <a:off x="0" y="990600"/>
            <a:ext cx="914400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endParaRPr lang="en-US" sz="3200"/>
          </a:p>
          <a:p>
            <a:pPr eaLnBrk="1" hangingPunct="1">
              <a:spcBef>
                <a:spcPct val="50000"/>
              </a:spcBef>
            </a:pPr>
            <a:endParaRPr lang="en-US" sz="3200"/>
          </a:p>
        </p:txBody>
      </p:sp>
      <p:sp>
        <p:nvSpPr>
          <p:cNvPr id="6152" name="Text Box 5"/>
          <p:cNvSpPr txBox="1">
            <a:spLocks noChangeArrowheads="1"/>
          </p:cNvSpPr>
          <p:nvPr/>
        </p:nvSpPr>
        <p:spPr bwMode="auto">
          <a:xfrm>
            <a:off x="0" y="914400"/>
            <a:ext cx="8763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sz="2000" b="1"/>
              <a:t>	</a:t>
            </a:r>
          </a:p>
        </p:txBody>
      </p:sp>
      <p:sp>
        <p:nvSpPr>
          <p:cNvPr id="6153" name="Text Box 6"/>
          <p:cNvSpPr txBox="1">
            <a:spLocks noChangeArrowheads="1"/>
          </p:cNvSpPr>
          <p:nvPr/>
        </p:nvSpPr>
        <p:spPr bwMode="auto">
          <a:xfrm>
            <a:off x="0" y="914400"/>
            <a:ext cx="853440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eaLnBrk="1" hangingPunct="1"/>
            <a:endParaRPr lang="en-US" sz="2800">
              <a:latin typeface="Arial Unicode MS" panose="020B0604020202020204" pitchFamily="34" charset="-128"/>
            </a:endParaRPr>
          </a:p>
          <a:p>
            <a:pPr eaLnBrk="1" hangingPunct="1"/>
            <a:endParaRPr lang="en-US" sz="2800">
              <a:latin typeface="Courier New" panose="02070309020205020404" pitchFamily="49" charset="0"/>
            </a:endParaRPr>
          </a:p>
        </p:txBody>
      </p:sp>
      <p:sp>
        <p:nvSpPr>
          <p:cNvPr id="6154" name="Rectangle 7"/>
          <p:cNvSpPr>
            <a:spLocks noChangeArrowheads="1"/>
          </p:cNvSpPr>
          <p:nvPr/>
        </p:nvSpPr>
        <p:spPr bwMode="auto">
          <a:xfrm>
            <a:off x="152400" y="762000"/>
            <a:ext cx="8534400" cy="793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z="2800"/>
          </a:p>
          <a:p>
            <a:pPr eaLnBrk="1" hangingPunct="1"/>
            <a:r>
              <a:rPr lang="en-US"/>
              <a:t> </a:t>
            </a:r>
          </a:p>
        </p:txBody>
      </p:sp>
      <p:graphicFrame>
        <p:nvGraphicFramePr>
          <p:cNvPr id="6146" name="Object 13"/>
          <p:cNvGraphicFramePr>
            <a:graphicFrameLocks noChangeAspect="1"/>
          </p:cNvGraphicFramePr>
          <p:nvPr>
            <p:extLst/>
          </p:nvPr>
        </p:nvGraphicFramePr>
        <p:xfrm>
          <a:off x="0" y="1681163"/>
          <a:ext cx="9744075" cy="5856287"/>
        </p:xfrm>
        <a:graphic>
          <a:graphicData uri="http://schemas.openxmlformats.org/presentationml/2006/ole">
            <mc:AlternateContent xmlns:mc="http://schemas.openxmlformats.org/markup-compatibility/2006">
              <mc:Choice xmlns:v="urn:schemas-microsoft-com:vml" Requires="v">
                <p:oleObj spid="_x0000_s151584" name="Document" r:id="rId4" imgW="6998809" imgH="4200435" progId="Word.Document.12">
                  <p:embed/>
                </p:oleObj>
              </mc:Choice>
              <mc:Fallback>
                <p:oleObj name="Document" r:id="rId4" imgW="6998809" imgH="4200435" progId="Word.Document.12">
                  <p:embed/>
                  <p:pic>
                    <p:nvPicPr>
                      <p:cNvPr id="0" name=""/>
                      <p:cNvPicPr>
                        <a:picLocks noChangeAspect="1" noChangeArrowheads="1"/>
                      </p:cNvPicPr>
                      <p:nvPr/>
                    </p:nvPicPr>
                    <p:blipFill>
                      <a:blip r:embed="rId5"/>
                      <a:srcRect/>
                      <a:stretch>
                        <a:fillRect/>
                      </a:stretch>
                    </p:blipFill>
                    <p:spPr bwMode="auto">
                      <a:xfrm>
                        <a:off x="0" y="1681163"/>
                        <a:ext cx="9744075" cy="58562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55" name="Rectangle 2"/>
          <p:cNvSpPr>
            <a:spLocks noGrp="1" noChangeArrowheads="1"/>
          </p:cNvSpPr>
          <p:nvPr>
            <p:ph type="title"/>
          </p:nvPr>
        </p:nvSpPr>
        <p:spPr>
          <a:xfrm>
            <a:off x="0" y="228600"/>
            <a:ext cx="8686800" cy="1173163"/>
          </a:xfrm>
        </p:spPr>
        <p:txBody>
          <a:bodyPr/>
          <a:lstStyle/>
          <a:p>
            <a:pPr eaLnBrk="1" hangingPunct="1"/>
            <a:r>
              <a:rPr lang="en-US" b="1" dirty="0">
                <a:latin typeface="Arial Unicode MS" panose="020B0604020202020204" pitchFamily="34" charset="-128"/>
              </a:rPr>
              <a:t>The ANOVA Table for Regression</a:t>
            </a:r>
          </a:p>
        </p:txBody>
      </p:sp>
      <p:graphicFrame>
        <p:nvGraphicFramePr>
          <p:cNvPr id="6147" name="Object 150"/>
          <p:cNvGraphicFramePr>
            <a:graphicFrameLocks noChangeAspect="1"/>
          </p:cNvGraphicFramePr>
          <p:nvPr>
            <p:extLst>
              <p:ext uri="{D42A27DB-BD31-4B8C-83A1-F6EECF244321}">
                <p14:modId xmlns:p14="http://schemas.microsoft.com/office/powerpoint/2010/main" val="252390733"/>
              </p:ext>
            </p:extLst>
          </p:nvPr>
        </p:nvGraphicFramePr>
        <p:xfrm>
          <a:off x="3854450" y="4795838"/>
          <a:ext cx="2036763" cy="1019175"/>
        </p:xfrm>
        <a:graphic>
          <a:graphicData uri="http://schemas.openxmlformats.org/presentationml/2006/ole">
            <mc:AlternateContent xmlns:mc="http://schemas.openxmlformats.org/markup-compatibility/2006">
              <mc:Choice xmlns:v="urn:schemas-microsoft-com:vml" Requires="v">
                <p:oleObj spid="_x0000_s151585" name="Equation" r:id="rId6" imgW="787320" imgH="393480" progId="Equation.DSMT4">
                  <p:embed/>
                </p:oleObj>
              </mc:Choice>
              <mc:Fallback>
                <p:oleObj name="Equation" r:id="rId6" imgW="787320" imgH="393480" progId="Equation.DSMT4">
                  <p:embed/>
                  <p:pic>
                    <p:nvPicPr>
                      <p:cNvPr id="0" name=""/>
                      <p:cNvPicPr>
                        <a:picLocks noChangeAspect="1" noChangeArrowheads="1"/>
                      </p:cNvPicPr>
                      <p:nvPr/>
                    </p:nvPicPr>
                    <p:blipFill>
                      <a:blip r:embed="rId7"/>
                      <a:srcRect/>
                      <a:stretch>
                        <a:fillRect/>
                      </a:stretch>
                    </p:blipFill>
                    <p:spPr bwMode="auto">
                      <a:xfrm>
                        <a:off x="3854450" y="4795838"/>
                        <a:ext cx="2036763" cy="1019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880072527"/>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378882">
                                            <p:txEl>
                                              <p:pRg st="0" end="0"/>
                                            </p:txEl>
                                          </p:spTgt>
                                        </p:tgtEl>
                                        <p:attrNameLst>
                                          <p:attrName>style.visibility</p:attrName>
                                        </p:attrNameLst>
                                      </p:cBhvr>
                                      <p:to>
                                        <p:strVal val="visible"/>
                                      </p:to>
                                    </p:set>
                                    <p:anim calcmode="lin" valueType="num">
                                      <p:cBhvr additive="base">
                                        <p:cTn id="7" dur="500" fill="hold"/>
                                        <p:tgtEl>
                                          <p:spTgt spid="37888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78882">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882"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Slide Number Placeholder 6"/>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3EDD52FC-4B68-4298-A7DA-185CB36DE4EF}" type="slidenum">
              <a:rPr lang="en-US" sz="1400"/>
              <a:pPr>
                <a:spcBef>
                  <a:spcPct val="0"/>
                </a:spcBef>
                <a:buFontTx/>
                <a:buNone/>
              </a:pPr>
              <a:t>3</a:t>
            </a:fld>
            <a:endParaRPr lang="en-US" sz="1400"/>
          </a:p>
        </p:txBody>
      </p:sp>
      <p:sp>
        <p:nvSpPr>
          <p:cNvPr id="7171" name="Rectangle 2"/>
          <p:cNvSpPr>
            <a:spLocks noGrp="1" noChangeArrowheads="1"/>
          </p:cNvSpPr>
          <p:nvPr>
            <p:ph type="title"/>
          </p:nvPr>
        </p:nvSpPr>
        <p:spPr>
          <a:xfrm>
            <a:off x="685800" y="0"/>
            <a:ext cx="7772400" cy="1143000"/>
          </a:xfrm>
        </p:spPr>
        <p:txBody>
          <a:bodyPr/>
          <a:lstStyle/>
          <a:p>
            <a:r>
              <a:rPr lang="en-US">
                <a:latin typeface="Arial Unicode MS" panose="020B0604020202020204" pitchFamily="34" charset="-128"/>
              </a:rPr>
              <a:t>Regression - Example 1</a:t>
            </a:r>
            <a:endParaRPr lang="en-US">
              <a:latin typeface="Symbol" panose="05050102010706020507" pitchFamily="18" charset="2"/>
            </a:endParaRPr>
          </a:p>
        </p:txBody>
      </p:sp>
      <p:sp>
        <p:nvSpPr>
          <p:cNvPr id="637955" name="Rectangle 3"/>
          <p:cNvSpPr>
            <a:spLocks noGrp="1" noChangeArrowheads="1"/>
          </p:cNvSpPr>
          <p:nvPr>
            <p:ph type="body" sz="half" idx="1"/>
          </p:nvPr>
        </p:nvSpPr>
        <p:spPr/>
        <p:txBody>
          <a:bodyPr/>
          <a:lstStyle/>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p:txBody>
      </p:sp>
      <p:graphicFrame>
        <p:nvGraphicFramePr>
          <p:cNvPr id="7173" name="Object 2"/>
          <p:cNvGraphicFramePr>
            <a:graphicFrameLocks noGrp="1" noChangeAspect="1"/>
          </p:cNvGraphicFramePr>
          <p:nvPr>
            <p:ph sz="quarter" idx="2"/>
          </p:nvPr>
        </p:nvGraphicFramePr>
        <p:xfrm>
          <a:off x="3190875" y="3624263"/>
          <a:ext cx="5086350" cy="3168650"/>
        </p:xfrm>
        <a:graphic>
          <a:graphicData uri="http://schemas.openxmlformats.org/presentationml/2006/ole">
            <mc:AlternateContent xmlns:mc="http://schemas.openxmlformats.org/markup-compatibility/2006">
              <mc:Choice xmlns:v="urn:schemas-microsoft-com:vml" Requires="v">
                <p:oleObj spid="_x0000_s137248" name="Picture" r:id="rId4" imgW="3533775" imgH="2200275" progId="Word.Picture.8">
                  <p:embed/>
                </p:oleObj>
              </mc:Choice>
              <mc:Fallback>
                <p:oleObj name="Picture" r:id="rId4" imgW="3533775" imgH="2200275" progId="Word.Picture.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90875" y="3624263"/>
                        <a:ext cx="5086350" cy="3168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174"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sz="1800"/>
          </a:p>
        </p:txBody>
      </p:sp>
      <p:sp>
        <p:nvSpPr>
          <p:cNvPr id="7175" name="Text Box 5"/>
          <p:cNvSpPr txBox="1">
            <a:spLocks noChangeArrowheads="1"/>
          </p:cNvSpPr>
          <p:nvPr/>
        </p:nvSpPr>
        <p:spPr bwMode="auto">
          <a:xfrm>
            <a:off x="381000" y="1447800"/>
            <a:ext cx="8382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p>
        </p:txBody>
      </p:sp>
      <p:sp>
        <p:nvSpPr>
          <p:cNvPr id="7176" name="Text Box 6"/>
          <p:cNvSpPr txBox="1">
            <a:spLocks noChangeArrowheads="1"/>
          </p:cNvSpPr>
          <p:nvPr/>
        </p:nvSpPr>
        <p:spPr bwMode="auto">
          <a:xfrm>
            <a:off x="152400" y="1295400"/>
            <a:ext cx="8991600" cy="250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p>
          <a:p>
            <a:pPr eaLnBrk="1" hangingPunct="1">
              <a:spcBef>
                <a:spcPct val="50000"/>
              </a:spcBef>
              <a:buFontTx/>
              <a:buNone/>
            </a:pPr>
            <a:endParaRPr lang="en-US" sz="2000" i="1"/>
          </a:p>
          <a:p>
            <a:pPr eaLnBrk="1" hangingPunct="1">
              <a:spcBef>
                <a:spcPct val="50000"/>
              </a:spcBef>
              <a:buFontTx/>
              <a:buNone/>
            </a:pPr>
            <a:endParaRPr lang="en-US"/>
          </a:p>
          <a:p>
            <a:pPr eaLnBrk="1" hangingPunct="1">
              <a:spcBef>
                <a:spcPct val="50000"/>
              </a:spcBef>
              <a:buFontTx/>
              <a:buNone/>
            </a:pPr>
            <a:endParaRPr lang="en-US"/>
          </a:p>
        </p:txBody>
      </p:sp>
      <p:sp>
        <p:nvSpPr>
          <p:cNvPr id="7177" name="Text Box 7"/>
          <p:cNvSpPr txBox="1">
            <a:spLocks noChangeArrowheads="1"/>
          </p:cNvSpPr>
          <p:nvPr/>
        </p:nvSpPr>
        <p:spPr bwMode="auto">
          <a:xfrm>
            <a:off x="228600" y="990600"/>
            <a:ext cx="8610600" cy="308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r>
              <a:rPr lang="en-US" sz="2800"/>
              <a:t> </a:t>
            </a:r>
          </a:p>
        </p:txBody>
      </p:sp>
      <p:sp>
        <p:nvSpPr>
          <p:cNvPr id="7178" name="Text Box 8"/>
          <p:cNvSpPr txBox="1">
            <a:spLocks noChangeArrowheads="1"/>
          </p:cNvSpPr>
          <p:nvPr/>
        </p:nvSpPr>
        <p:spPr bwMode="auto">
          <a:xfrm>
            <a:off x="174625" y="949325"/>
            <a:ext cx="9144000" cy="569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sz="2800"/>
              <a:t>The data below concerns the relationship between the prevalence of a supposed fertility enhancer and the population of Oldenburg Germany in thousands of people between 1930 and 1936.  </a:t>
            </a:r>
          </a:p>
          <a:p>
            <a:pPr eaLnBrk="1" hangingPunct="1">
              <a:spcBef>
                <a:spcPct val="0"/>
              </a:spcBef>
              <a:buFontTx/>
              <a:buNone/>
            </a:pPr>
            <a:endParaRPr lang="en-US" sz="2800"/>
          </a:p>
          <a:p>
            <a:pPr eaLnBrk="1" hangingPunct="1">
              <a:spcBef>
                <a:spcPct val="0"/>
              </a:spcBef>
              <a:buFontTx/>
              <a:buNone/>
            </a:pPr>
            <a:r>
              <a:rPr lang="en-US" sz="2800"/>
              <a:t>x 	people</a:t>
            </a:r>
          </a:p>
          <a:p>
            <a:pPr eaLnBrk="1" hangingPunct="1">
              <a:spcBef>
                <a:spcPct val="0"/>
              </a:spcBef>
              <a:buFontTx/>
              <a:buNone/>
            </a:pPr>
            <a:r>
              <a:rPr lang="en-US" sz="2800"/>
              <a:t>140	55.5</a:t>
            </a:r>
          </a:p>
          <a:p>
            <a:pPr eaLnBrk="1" hangingPunct="1">
              <a:spcBef>
                <a:spcPct val="0"/>
              </a:spcBef>
              <a:buFontTx/>
              <a:buNone/>
            </a:pPr>
            <a:r>
              <a:rPr lang="en-US" sz="2800"/>
              <a:t>148	55.5</a:t>
            </a:r>
          </a:p>
          <a:p>
            <a:pPr eaLnBrk="1" hangingPunct="1">
              <a:spcBef>
                <a:spcPct val="0"/>
              </a:spcBef>
              <a:buFontTx/>
              <a:buNone/>
            </a:pPr>
            <a:r>
              <a:rPr lang="en-US" sz="2800"/>
              <a:t>175	64.9</a:t>
            </a:r>
          </a:p>
          <a:p>
            <a:pPr eaLnBrk="1" hangingPunct="1">
              <a:spcBef>
                <a:spcPct val="0"/>
              </a:spcBef>
              <a:buFontTx/>
              <a:buNone/>
            </a:pPr>
            <a:r>
              <a:rPr lang="en-US" sz="2800"/>
              <a:t>195	67.5</a:t>
            </a:r>
          </a:p>
          <a:p>
            <a:pPr eaLnBrk="1" hangingPunct="1">
              <a:spcBef>
                <a:spcPct val="0"/>
              </a:spcBef>
              <a:buFontTx/>
              <a:buNone/>
            </a:pPr>
            <a:r>
              <a:rPr lang="en-US" sz="2800"/>
              <a:t>245	69.0</a:t>
            </a:r>
          </a:p>
          <a:p>
            <a:pPr eaLnBrk="1" hangingPunct="1">
              <a:spcBef>
                <a:spcPct val="0"/>
              </a:spcBef>
              <a:buFontTx/>
              <a:buNone/>
            </a:pPr>
            <a:r>
              <a:rPr lang="en-US" sz="2800"/>
              <a:t>250	72.0</a:t>
            </a:r>
          </a:p>
          <a:p>
            <a:pPr eaLnBrk="1" hangingPunct="1">
              <a:spcBef>
                <a:spcPct val="0"/>
              </a:spcBef>
              <a:buFontTx/>
              <a:buNone/>
            </a:pPr>
            <a:r>
              <a:rPr lang="en-US" sz="2800"/>
              <a:t>250	75.5</a:t>
            </a:r>
          </a:p>
        </p:txBody>
      </p:sp>
      <p:graphicFrame>
        <p:nvGraphicFramePr>
          <p:cNvPr id="7179" name="Object 3"/>
          <p:cNvGraphicFramePr>
            <a:graphicFrameLocks noGrp="1" noChangeAspect="1"/>
          </p:cNvGraphicFramePr>
          <p:nvPr>
            <p:ph sz="quarter" idx="3"/>
          </p:nvPr>
        </p:nvGraphicFramePr>
        <p:xfrm>
          <a:off x="2647950" y="2714625"/>
          <a:ext cx="5888038" cy="1016000"/>
        </p:xfrm>
        <a:graphic>
          <a:graphicData uri="http://schemas.openxmlformats.org/presentationml/2006/ole">
            <mc:AlternateContent xmlns:mc="http://schemas.openxmlformats.org/markup-compatibility/2006">
              <mc:Choice xmlns:v="urn:schemas-microsoft-com:vml" Requires="v">
                <p:oleObj spid="_x0000_s137249" name="Picture" r:id="rId6" imgW="3200400" imgH="552450" progId="Word.Picture.8">
                  <p:embed/>
                </p:oleObj>
              </mc:Choice>
              <mc:Fallback>
                <p:oleObj name="Picture" r:id="rId6" imgW="3200400" imgH="552450" progId="Word.Picture.8">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647950" y="2714625"/>
                        <a:ext cx="5888038"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554817655"/>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637955">
                                            <p:txEl>
                                              <p:pRg st="0" end="0"/>
                                            </p:txEl>
                                          </p:spTgt>
                                        </p:tgtEl>
                                        <p:attrNameLst>
                                          <p:attrName>style.visibility</p:attrName>
                                        </p:attrNameLst>
                                      </p:cBhvr>
                                      <p:to>
                                        <p:strVal val="visible"/>
                                      </p:to>
                                    </p:set>
                                    <p:anim calcmode="lin" valueType="num">
                                      <p:cBhvr additive="base">
                                        <p:cTn id="7" dur="500" fill="hold"/>
                                        <p:tgtEl>
                                          <p:spTgt spid="63795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37955">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7955" grpId="0" build="p"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8" name="Slide Number Placeholder 5"/>
          <p:cNvSpPr>
            <a:spLocks noGrp="1"/>
          </p:cNvSpPr>
          <p:nvPr>
            <p:ph type="sldNum" sz="quarter" idx="11"/>
          </p:nvPr>
        </p:nvSpPr>
        <p:spPr>
          <a:xfrm>
            <a:off x="8382000" y="6381750"/>
            <a:ext cx="2895600" cy="476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0429FF33-5776-48BD-860C-E65B4AB38A49}" type="slidenum">
              <a:rPr lang="en-US" sz="1400" smtClean="0"/>
              <a:pPr>
                <a:spcBef>
                  <a:spcPct val="0"/>
                </a:spcBef>
                <a:buFontTx/>
                <a:buNone/>
              </a:pPr>
              <a:t>30</a:t>
            </a:fld>
            <a:endParaRPr lang="en-US" sz="1400"/>
          </a:p>
        </p:txBody>
      </p:sp>
      <p:sp>
        <p:nvSpPr>
          <p:cNvPr id="50179" name="Rectangle 2"/>
          <p:cNvSpPr>
            <a:spLocks noGrp="1" noChangeArrowheads="1"/>
          </p:cNvSpPr>
          <p:nvPr>
            <p:ph type="title"/>
          </p:nvPr>
        </p:nvSpPr>
        <p:spPr>
          <a:xfrm>
            <a:off x="381000" y="0"/>
            <a:ext cx="8458200" cy="838200"/>
          </a:xfrm>
        </p:spPr>
        <p:txBody>
          <a:bodyPr/>
          <a:lstStyle/>
          <a:p>
            <a:pPr eaLnBrk="1" hangingPunct="1"/>
            <a:r>
              <a:rPr lang="en-US" dirty="0">
                <a:latin typeface="Arial Unicode MS" panose="020B0604020202020204" pitchFamily="34" charset="-128"/>
              </a:rPr>
              <a:t>Inference about the Slope</a:t>
            </a:r>
            <a:endParaRPr lang="en-US" dirty="0">
              <a:latin typeface="Symbol" panose="05050102010706020507" pitchFamily="18" charset="2"/>
            </a:endParaRPr>
          </a:p>
        </p:txBody>
      </p:sp>
      <p:sp>
        <p:nvSpPr>
          <p:cNvPr id="50181"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sz="1800"/>
          </a:p>
        </p:txBody>
      </p:sp>
      <p:sp>
        <p:nvSpPr>
          <p:cNvPr id="50182" name="Text Box 5"/>
          <p:cNvSpPr txBox="1">
            <a:spLocks noChangeArrowheads="1"/>
          </p:cNvSpPr>
          <p:nvPr/>
        </p:nvSpPr>
        <p:spPr bwMode="auto">
          <a:xfrm>
            <a:off x="381000" y="1447800"/>
            <a:ext cx="8382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p>
        </p:txBody>
      </p:sp>
      <p:sp>
        <p:nvSpPr>
          <p:cNvPr id="50183" name="Text Box 6"/>
          <p:cNvSpPr txBox="1">
            <a:spLocks noChangeArrowheads="1"/>
          </p:cNvSpPr>
          <p:nvPr/>
        </p:nvSpPr>
        <p:spPr bwMode="auto">
          <a:xfrm>
            <a:off x="152400" y="1295400"/>
            <a:ext cx="8991600" cy="250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p>
          <a:p>
            <a:pPr eaLnBrk="1" hangingPunct="1">
              <a:spcBef>
                <a:spcPct val="50000"/>
              </a:spcBef>
              <a:buFontTx/>
              <a:buNone/>
            </a:pPr>
            <a:endParaRPr lang="en-US" sz="2000" i="1"/>
          </a:p>
          <a:p>
            <a:pPr eaLnBrk="1" hangingPunct="1">
              <a:spcBef>
                <a:spcPct val="50000"/>
              </a:spcBef>
              <a:buFontTx/>
              <a:buNone/>
            </a:pPr>
            <a:endParaRPr lang="en-US"/>
          </a:p>
          <a:p>
            <a:pPr eaLnBrk="1" hangingPunct="1">
              <a:spcBef>
                <a:spcPct val="50000"/>
              </a:spcBef>
              <a:buFontTx/>
              <a:buNone/>
            </a:pPr>
            <a:endParaRPr lang="en-US"/>
          </a:p>
        </p:txBody>
      </p:sp>
      <p:sp>
        <p:nvSpPr>
          <p:cNvPr id="50187" name="Rectangle 2"/>
          <p:cNvSpPr>
            <a:spLocks noChangeArrowheads="1"/>
          </p:cNvSpPr>
          <p:nvPr/>
        </p:nvSpPr>
        <p:spPr bwMode="auto">
          <a:xfrm>
            <a:off x="-76200" y="2679700"/>
            <a:ext cx="16036925" cy="46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p>
        </p:txBody>
      </p:sp>
      <p:sp>
        <p:nvSpPr>
          <p:cNvPr id="8" name="Rectangle 16">
            <a:extLst>
              <a:ext uri="{FF2B5EF4-FFF2-40B4-BE49-F238E27FC236}">
                <a16:creationId xmlns:a16="http://schemas.microsoft.com/office/drawing/2014/main" id="{421E54BC-601C-417E-9203-F8F3DEE308CC}"/>
              </a:ext>
            </a:extLst>
          </p:cNvPr>
          <p:cNvSpPr>
            <a:spLocks noChangeArrowheads="1"/>
          </p:cNvSpPr>
          <p:nvPr/>
        </p:nvSpPr>
        <p:spPr bwMode="auto">
          <a:xfrm>
            <a:off x="632428" y="4954222"/>
            <a:ext cx="7315200" cy="123110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000000"/>
                </a:solidFill>
                <a:effectLst/>
                <a:latin typeface="+mn-lt"/>
              </a:rPr>
              <a:t>Confidence intervals for parameters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000000"/>
                </a:solidFill>
                <a:effectLst/>
                <a:latin typeface="+mn-lt"/>
              </a:rPr>
              <a:t>		</a:t>
            </a:r>
            <a:r>
              <a:rPr lang="en-US" altLang="en-US" sz="2000" dirty="0">
                <a:solidFill>
                  <a:srgbClr val="000000"/>
                </a:solidFill>
                <a:latin typeface="+mn-lt"/>
              </a:rPr>
              <a:t> </a:t>
            </a:r>
            <a:r>
              <a:rPr kumimoji="0" lang="en-US" altLang="en-US" sz="2000" b="0" i="0" u="none" strike="noStrike" cap="none" normalizeH="0" baseline="0" dirty="0">
                <a:ln>
                  <a:noFill/>
                </a:ln>
                <a:solidFill>
                  <a:srgbClr val="000000"/>
                </a:solidFill>
                <a:effectLst/>
                <a:latin typeface="+mn-lt"/>
              </a:rPr>
              <a:t>2.5% 	  97.5%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000000"/>
                </a:solidFill>
                <a:effectLst/>
                <a:latin typeface="+mn-lt"/>
              </a:rPr>
              <a:t>(Intercept)	31.20069	35.74810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000000"/>
                </a:solidFill>
                <a:effectLst/>
                <a:latin typeface="+mn-lt"/>
              </a:rPr>
              <a:t>Eruptions	10.10996	11.34932</a:t>
            </a:r>
            <a:endParaRPr kumimoji="0" lang="en-US" altLang="en-US" sz="2000" b="0" i="0" u="none" strike="noStrike" cap="none" normalizeH="0" baseline="0" dirty="0">
              <a:ln>
                <a:noFill/>
              </a:ln>
              <a:solidFill>
                <a:schemeClr val="tx1"/>
              </a:solidFill>
              <a:effectLst/>
              <a:latin typeface="+mn-lt"/>
            </a:endParaRPr>
          </a:p>
        </p:txBody>
      </p:sp>
      <p:sp>
        <p:nvSpPr>
          <p:cNvPr id="9" name="Rectangle 8">
            <a:extLst>
              <a:ext uri="{FF2B5EF4-FFF2-40B4-BE49-F238E27FC236}">
                <a16:creationId xmlns:a16="http://schemas.microsoft.com/office/drawing/2014/main" id="{DA389615-61E1-46B4-B6CE-19673BAB3E0A}"/>
              </a:ext>
            </a:extLst>
          </p:cNvPr>
          <p:cNvSpPr/>
          <p:nvPr/>
        </p:nvSpPr>
        <p:spPr>
          <a:xfrm>
            <a:off x="1846262" y="3429000"/>
            <a:ext cx="6096000" cy="1200329"/>
          </a:xfrm>
          <a:prstGeom prst="rect">
            <a:avLst/>
          </a:prstGeom>
        </p:spPr>
        <p:txBody>
          <a:bodyPr wrap="square">
            <a:spAutoFit/>
          </a:bodyPr>
          <a:lstStyle/>
          <a:p>
            <a:r>
              <a:rPr lang="fr-FR" dirty="0"/>
              <a:t>Coefficients:</a:t>
            </a:r>
          </a:p>
          <a:p>
            <a:r>
              <a:rPr lang="fr-FR" dirty="0"/>
              <a:t>                 </a:t>
            </a:r>
            <a:r>
              <a:rPr lang="fr-FR" dirty="0" err="1"/>
              <a:t>Estimate</a:t>
            </a:r>
            <a:r>
              <a:rPr lang="fr-FR" dirty="0"/>
              <a:t> Std. </a:t>
            </a:r>
            <a:r>
              <a:rPr lang="fr-FR" dirty="0" err="1"/>
              <a:t>Error</a:t>
            </a:r>
            <a:r>
              <a:rPr lang="fr-FR" dirty="0"/>
              <a:t> t value Pr(&gt;|t|)    </a:t>
            </a:r>
          </a:p>
          <a:p>
            <a:r>
              <a:rPr lang="fr-FR" dirty="0"/>
              <a:t>(Intercept)  33.4744     1.1549   28.98   &lt;2e-16 </a:t>
            </a:r>
          </a:p>
          <a:p>
            <a:r>
              <a:rPr lang="fr-FR" dirty="0" err="1"/>
              <a:t>eruptions</a:t>
            </a:r>
            <a:r>
              <a:rPr lang="fr-FR" dirty="0"/>
              <a:t>    10.7296     0.3148   34.09   &lt;2e-16 </a:t>
            </a:r>
            <a:endParaRPr lang="en-US" dirty="0"/>
          </a:p>
        </p:txBody>
      </p:sp>
      <p:graphicFrame>
        <p:nvGraphicFramePr>
          <p:cNvPr id="10" name="Table 9">
            <a:extLst>
              <a:ext uri="{FF2B5EF4-FFF2-40B4-BE49-F238E27FC236}">
                <a16:creationId xmlns:a16="http://schemas.microsoft.com/office/drawing/2014/main" id="{A674BAC5-FA6F-48AF-A933-529EA2044C2A}"/>
              </a:ext>
            </a:extLst>
          </p:cNvPr>
          <p:cNvGraphicFramePr>
            <a:graphicFrameLocks noGrp="1"/>
          </p:cNvGraphicFramePr>
          <p:nvPr>
            <p:extLst>
              <p:ext uri="{D42A27DB-BD31-4B8C-83A1-F6EECF244321}">
                <p14:modId xmlns:p14="http://schemas.microsoft.com/office/powerpoint/2010/main" val="4125766541"/>
              </p:ext>
            </p:extLst>
          </p:nvPr>
        </p:nvGraphicFramePr>
        <p:xfrm>
          <a:off x="381000" y="1117714"/>
          <a:ext cx="8610600" cy="2140617"/>
        </p:xfrm>
        <a:graphic>
          <a:graphicData uri="http://schemas.openxmlformats.org/drawingml/2006/table">
            <a:tbl>
              <a:tblPr/>
              <a:tblGrid>
                <a:gridCol w="1530350">
                  <a:extLst>
                    <a:ext uri="{9D8B030D-6E8A-4147-A177-3AD203B41FA5}">
                      <a16:colId xmlns:a16="http://schemas.microsoft.com/office/drawing/2014/main" val="1829004783"/>
                    </a:ext>
                  </a:extLst>
                </a:gridCol>
                <a:gridCol w="1416050">
                  <a:extLst>
                    <a:ext uri="{9D8B030D-6E8A-4147-A177-3AD203B41FA5}">
                      <a16:colId xmlns:a16="http://schemas.microsoft.com/office/drawing/2014/main" val="3084725612"/>
                    </a:ext>
                  </a:extLst>
                </a:gridCol>
                <a:gridCol w="1416050">
                  <a:extLst>
                    <a:ext uri="{9D8B030D-6E8A-4147-A177-3AD203B41FA5}">
                      <a16:colId xmlns:a16="http://schemas.microsoft.com/office/drawing/2014/main" val="3564082577"/>
                    </a:ext>
                  </a:extLst>
                </a:gridCol>
                <a:gridCol w="1416050">
                  <a:extLst>
                    <a:ext uri="{9D8B030D-6E8A-4147-A177-3AD203B41FA5}">
                      <a16:colId xmlns:a16="http://schemas.microsoft.com/office/drawing/2014/main" val="2005389879"/>
                    </a:ext>
                  </a:extLst>
                </a:gridCol>
                <a:gridCol w="1416050">
                  <a:extLst>
                    <a:ext uri="{9D8B030D-6E8A-4147-A177-3AD203B41FA5}">
                      <a16:colId xmlns:a16="http://schemas.microsoft.com/office/drawing/2014/main" val="4033778721"/>
                    </a:ext>
                  </a:extLst>
                </a:gridCol>
                <a:gridCol w="1416050">
                  <a:extLst>
                    <a:ext uri="{9D8B030D-6E8A-4147-A177-3AD203B41FA5}">
                      <a16:colId xmlns:a16="http://schemas.microsoft.com/office/drawing/2014/main" val="3900127691"/>
                    </a:ext>
                  </a:extLst>
                </a:gridCol>
              </a:tblGrid>
              <a:tr h="603472">
                <a:tc>
                  <a:txBody>
                    <a:bodyPr/>
                    <a:lstStyle/>
                    <a:p>
                      <a:pPr algn="l" fontAlgn="b"/>
                      <a:r>
                        <a:rPr lang="en-US" sz="1600" b="1" i="0">
                          <a:solidFill>
                            <a:srgbClr val="112277"/>
                          </a:solidFill>
                          <a:effectLst/>
                          <a:latin typeface="Arial" panose="020B0604020202020204" pitchFamily="34" charset="0"/>
                        </a:rPr>
                        <a:t>Source</a:t>
                      </a:r>
                    </a:p>
                  </a:txBody>
                  <a:tcPr marL="57150" marR="57150" marT="28575" marB="28575" anchor="b">
                    <a:lnL w="9525" cap="flat" cmpd="sng" algn="ctr">
                      <a:solidFill>
                        <a:srgbClr val="B0B7BB"/>
                      </a:solidFill>
                      <a:prstDash val="solid"/>
                      <a:round/>
                      <a:headEnd type="none" w="med" len="med"/>
                      <a:tailEnd type="none" w="med" len="med"/>
                    </a:lnL>
                    <a:lnR w="9525" cap="flat" cmpd="sng" algn="ctr">
                      <a:solidFill>
                        <a:srgbClr val="B0B7BB"/>
                      </a:solidFill>
                      <a:prstDash val="solid"/>
                      <a:round/>
                      <a:headEnd type="none" w="med" len="med"/>
                      <a:tailEnd type="none" w="med" len="med"/>
                    </a:lnR>
                    <a:lnT w="9525" cap="flat" cmpd="sng" algn="ctr">
                      <a:solidFill>
                        <a:srgbClr val="B0B7BB"/>
                      </a:solidFill>
                      <a:prstDash val="solid"/>
                      <a:round/>
                      <a:headEnd type="none" w="med" len="med"/>
                      <a:tailEnd type="none" w="med" len="med"/>
                    </a:lnT>
                    <a:lnB w="9525" cap="flat" cmpd="sng" algn="ctr">
                      <a:solidFill>
                        <a:srgbClr val="B0B7BB"/>
                      </a:solidFill>
                      <a:prstDash val="solid"/>
                      <a:round/>
                      <a:headEnd type="none" w="med" len="med"/>
                      <a:tailEnd type="none" w="med" len="med"/>
                    </a:lnB>
                    <a:solidFill>
                      <a:srgbClr val="EDF2F9"/>
                    </a:solidFill>
                  </a:tcPr>
                </a:tc>
                <a:tc>
                  <a:txBody>
                    <a:bodyPr/>
                    <a:lstStyle/>
                    <a:p>
                      <a:pPr algn="r" fontAlgn="b"/>
                      <a:r>
                        <a:rPr lang="en-US" sz="1600" b="1" i="0">
                          <a:solidFill>
                            <a:srgbClr val="112277"/>
                          </a:solidFill>
                          <a:effectLst/>
                          <a:latin typeface="Arial" panose="020B0604020202020204" pitchFamily="34" charset="0"/>
                        </a:rPr>
                        <a:t>DF</a:t>
                      </a:r>
                    </a:p>
                  </a:txBody>
                  <a:tcPr marL="57150" marR="57150" marT="28575" marB="28575" anchor="b">
                    <a:lnL w="9525" cap="flat" cmpd="sng" algn="ctr">
                      <a:solidFill>
                        <a:srgbClr val="B0B7BB"/>
                      </a:solidFill>
                      <a:prstDash val="solid"/>
                      <a:round/>
                      <a:headEnd type="none" w="med" len="med"/>
                      <a:tailEnd type="none" w="med" len="med"/>
                    </a:lnL>
                    <a:lnR w="9525" cap="flat" cmpd="sng" algn="ctr">
                      <a:solidFill>
                        <a:srgbClr val="B0B7BB"/>
                      </a:solidFill>
                      <a:prstDash val="solid"/>
                      <a:round/>
                      <a:headEnd type="none" w="med" len="med"/>
                      <a:tailEnd type="none" w="med" len="med"/>
                    </a:lnR>
                    <a:lnT w="9525" cap="flat" cmpd="sng" algn="ctr">
                      <a:solidFill>
                        <a:srgbClr val="B0B7BB"/>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EDF2F9"/>
                    </a:solidFill>
                  </a:tcPr>
                </a:tc>
                <a:tc>
                  <a:txBody>
                    <a:bodyPr/>
                    <a:lstStyle/>
                    <a:p>
                      <a:pPr algn="r" fontAlgn="b"/>
                      <a:r>
                        <a:rPr lang="en-US" sz="1600" b="1" i="0">
                          <a:solidFill>
                            <a:srgbClr val="112277"/>
                          </a:solidFill>
                          <a:effectLst/>
                          <a:latin typeface="Arial" panose="020B0604020202020204" pitchFamily="34" charset="0"/>
                        </a:rPr>
                        <a:t>Sum of Squares</a:t>
                      </a:r>
                    </a:p>
                  </a:txBody>
                  <a:tcPr marL="57150" marR="57150" marT="28575" marB="28575" anchor="b">
                    <a:lnL w="9525" cap="flat" cmpd="sng" algn="ctr">
                      <a:solidFill>
                        <a:srgbClr val="B0B7BB"/>
                      </a:solidFill>
                      <a:prstDash val="solid"/>
                      <a:round/>
                      <a:headEnd type="none" w="med" len="med"/>
                      <a:tailEnd type="none" w="med" len="med"/>
                    </a:lnL>
                    <a:lnR w="9525" cap="flat" cmpd="sng" algn="ctr">
                      <a:solidFill>
                        <a:srgbClr val="B0B7BB"/>
                      </a:solidFill>
                      <a:prstDash val="solid"/>
                      <a:round/>
                      <a:headEnd type="none" w="med" len="med"/>
                      <a:tailEnd type="none" w="med" len="med"/>
                    </a:lnR>
                    <a:lnT w="9525" cap="flat" cmpd="sng" algn="ctr">
                      <a:solidFill>
                        <a:srgbClr val="B0B7BB"/>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EDF2F9"/>
                    </a:solidFill>
                  </a:tcPr>
                </a:tc>
                <a:tc>
                  <a:txBody>
                    <a:bodyPr/>
                    <a:lstStyle/>
                    <a:p>
                      <a:pPr algn="r" fontAlgn="b"/>
                      <a:r>
                        <a:rPr lang="en-US" sz="1600" b="1" i="0">
                          <a:solidFill>
                            <a:srgbClr val="112277"/>
                          </a:solidFill>
                          <a:effectLst/>
                          <a:latin typeface="Arial" panose="020B0604020202020204" pitchFamily="34" charset="0"/>
                        </a:rPr>
                        <a:t>Mean Square</a:t>
                      </a:r>
                    </a:p>
                  </a:txBody>
                  <a:tcPr marL="57150" marR="57150" marT="28575" marB="28575" anchor="b">
                    <a:lnL w="9525" cap="flat" cmpd="sng" algn="ctr">
                      <a:solidFill>
                        <a:srgbClr val="B0B7BB"/>
                      </a:solidFill>
                      <a:prstDash val="solid"/>
                      <a:round/>
                      <a:headEnd type="none" w="med" len="med"/>
                      <a:tailEnd type="none" w="med" len="med"/>
                    </a:lnL>
                    <a:lnR w="9525" cap="flat" cmpd="sng" algn="ctr">
                      <a:solidFill>
                        <a:srgbClr val="B0B7BB"/>
                      </a:solidFill>
                      <a:prstDash val="solid"/>
                      <a:round/>
                      <a:headEnd type="none" w="med" len="med"/>
                      <a:tailEnd type="none" w="med" len="med"/>
                    </a:lnR>
                    <a:lnT w="9525" cap="flat" cmpd="sng" algn="ctr">
                      <a:solidFill>
                        <a:srgbClr val="B0B7BB"/>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EDF2F9"/>
                    </a:solidFill>
                  </a:tcPr>
                </a:tc>
                <a:tc>
                  <a:txBody>
                    <a:bodyPr/>
                    <a:lstStyle/>
                    <a:p>
                      <a:pPr algn="r" fontAlgn="b"/>
                      <a:r>
                        <a:rPr lang="en-US" sz="1600" b="1" i="0">
                          <a:solidFill>
                            <a:srgbClr val="112277"/>
                          </a:solidFill>
                          <a:effectLst/>
                          <a:latin typeface="Arial" panose="020B0604020202020204" pitchFamily="34" charset="0"/>
                        </a:rPr>
                        <a:t>F Value</a:t>
                      </a:r>
                    </a:p>
                  </a:txBody>
                  <a:tcPr marL="57150" marR="57150" marT="28575" marB="28575" anchor="b">
                    <a:lnL w="9525" cap="flat" cmpd="sng" algn="ctr">
                      <a:solidFill>
                        <a:srgbClr val="B0B7BB"/>
                      </a:solidFill>
                      <a:prstDash val="solid"/>
                      <a:round/>
                      <a:headEnd type="none" w="med" len="med"/>
                      <a:tailEnd type="none" w="med" len="med"/>
                    </a:lnL>
                    <a:lnR w="9525" cap="flat" cmpd="sng" algn="ctr">
                      <a:solidFill>
                        <a:srgbClr val="B0B7BB"/>
                      </a:solidFill>
                      <a:prstDash val="solid"/>
                      <a:round/>
                      <a:headEnd type="none" w="med" len="med"/>
                      <a:tailEnd type="none" w="med" len="med"/>
                    </a:lnR>
                    <a:lnT w="9525" cap="flat" cmpd="sng" algn="ctr">
                      <a:solidFill>
                        <a:srgbClr val="B0B7BB"/>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EDF2F9"/>
                    </a:solidFill>
                  </a:tcPr>
                </a:tc>
                <a:tc>
                  <a:txBody>
                    <a:bodyPr/>
                    <a:lstStyle/>
                    <a:p>
                      <a:pPr algn="r" fontAlgn="b"/>
                      <a:r>
                        <a:rPr lang="en-US" sz="1600" b="1" i="0">
                          <a:solidFill>
                            <a:srgbClr val="112277"/>
                          </a:solidFill>
                          <a:effectLst/>
                          <a:latin typeface="Arial" panose="020B0604020202020204" pitchFamily="34" charset="0"/>
                        </a:rPr>
                        <a:t>Pr &gt; F</a:t>
                      </a:r>
                    </a:p>
                  </a:txBody>
                  <a:tcPr marL="57150" marR="57150" marT="28575" marB="28575" anchor="b">
                    <a:lnL w="9525" cap="flat" cmpd="sng" algn="ctr">
                      <a:solidFill>
                        <a:srgbClr val="B0B7BB"/>
                      </a:solidFill>
                      <a:prstDash val="solid"/>
                      <a:round/>
                      <a:headEnd type="none" w="med" len="med"/>
                      <a:tailEnd type="none" w="med" len="med"/>
                    </a:lnL>
                    <a:lnR w="9525" cap="flat" cmpd="sng" algn="ctr">
                      <a:solidFill>
                        <a:srgbClr val="B0B7BB"/>
                      </a:solidFill>
                      <a:prstDash val="solid"/>
                      <a:round/>
                      <a:headEnd type="none" w="med" len="med"/>
                      <a:tailEnd type="none" w="med" len="med"/>
                    </a:lnR>
                    <a:lnT w="9525" cap="flat" cmpd="sng" algn="ctr">
                      <a:solidFill>
                        <a:srgbClr val="B0B7BB"/>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EDF2F9"/>
                    </a:solidFill>
                  </a:tcPr>
                </a:tc>
                <a:extLst>
                  <a:ext uri="{0D108BD9-81ED-4DB2-BD59-A6C34878D82A}">
                    <a16:rowId xmlns:a16="http://schemas.microsoft.com/office/drawing/2014/main" val="305530826"/>
                  </a:ext>
                </a:extLst>
              </a:tr>
              <a:tr h="603472">
                <a:tc>
                  <a:txBody>
                    <a:bodyPr/>
                    <a:lstStyle/>
                    <a:p>
                      <a:pPr algn="l" fontAlgn="t"/>
                      <a:r>
                        <a:rPr lang="en-US" sz="1600" b="1" i="0">
                          <a:solidFill>
                            <a:srgbClr val="112277"/>
                          </a:solidFill>
                          <a:effectLst/>
                          <a:latin typeface="Arial" panose="020B0604020202020204" pitchFamily="34" charset="0"/>
                        </a:rPr>
                        <a:t>Model</a:t>
                      </a:r>
                    </a:p>
                  </a:txBody>
                  <a:tcPr marL="57150" marR="57150" marT="28575" marB="28575">
                    <a:lnL w="9525" cap="flat" cmpd="sng" algn="ctr">
                      <a:solidFill>
                        <a:srgbClr val="B0B7BB"/>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B0B7BB"/>
                      </a:solidFill>
                      <a:prstDash val="solid"/>
                      <a:round/>
                      <a:headEnd type="none" w="med" len="med"/>
                      <a:tailEnd type="none" w="med" len="med"/>
                    </a:lnT>
                    <a:lnB w="9525" cap="flat" cmpd="sng" algn="ctr">
                      <a:solidFill>
                        <a:srgbClr val="B0B7BB"/>
                      </a:solidFill>
                      <a:prstDash val="solid"/>
                      <a:round/>
                      <a:headEnd type="none" w="med" len="med"/>
                      <a:tailEnd type="none" w="med" len="med"/>
                    </a:lnB>
                    <a:solidFill>
                      <a:srgbClr val="EDF2F9"/>
                    </a:solidFill>
                  </a:tcPr>
                </a:tc>
                <a:tc>
                  <a:txBody>
                    <a:bodyPr/>
                    <a:lstStyle/>
                    <a:p>
                      <a:pPr algn="r" fontAlgn="t"/>
                      <a:r>
                        <a:rPr lang="en-US" sz="1600" b="0" i="0" dirty="0">
                          <a:effectLst/>
                          <a:latin typeface="Arial" panose="020B0604020202020204" pitchFamily="34" charset="0"/>
                        </a:rPr>
                        <a:t>1</a:t>
                      </a:r>
                    </a:p>
                  </a:txBody>
                  <a:tcPr marL="57150" marR="57150" marT="28575" marB="2857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FFFFF"/>
                    </a:solidFill>
                  </a:tcPr>
                </a:tc>
                <a:tc>
                  <a:txBody>
                    <a:bodyPr/>
                    <a:lstStyle/>
                    <a:p>
                      <a:pPr algn="r" fontAlgn="t"/>
                      <a:r>
                        <a:rPr lang="en-US" sz="1600" b="0" i="0">
                          <a:effectLst/>
                          <a:latin typeface="Arial" panose="020B0604020202020204" pitchFamily="34" charset="0"/>
                        </a:rPr>
                        <a:t>40643.73060</a:t>
                      </a:r>
                    </a:p>
                  </a:txBody>
                  <a:tcPr marL="57150" marR="57150" marT="28575" marB="2857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FFFFF"/>
                    </a:solidFill>
                  </a:tcPr>
                </a:tc>
                <a:tc>
                  <a:txBody>
                    <a:bodyPr/>
                    <a:lstStyle/>
                    <a:p>
                      <a:pPr algn="r" fontAlgn="t"/>
                      <a:r>
                        <a:rPr lang="en-US" sz="1600" b="0" i="0">
                          <a:effectLst/>
                          <a:latin typeface="Arial" panose="020B0604020202020204" pitchFamily="34" charset="0"/>
                        </a:rPr>
                        <a:t>40643.73060</a:t>
                      </a:r>
                    </a:p>
                  </a:txBody>
                  <a:tcPr marL="57150" marR="57150" marT="28575" marB="2857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FFFFF"/>
                    </a:solidFill>
                  </a:tcPr>
                </a:tc>
                <a:tc>
                  <a:txBody>
                    <a:bodyPr/>
                    <a:lstStyle/>
                    <a:p>
                      <a:pPr algn="r" fontAlgn="t"/>
                      <a:r>
                        <a:rPr lang="en-US" sz="1600" b="0" i="0">
                          <a:effectLst/>
                          <a:latin typeface="Arial" panose="020B0604020202020204" pitchFamily="34" charset="0"/>
                        </a:rPr>
                        <a:t>1162.06</a:t>
                      </a:r>
                    </a:p>
                  </a:txBody>
                  <a:tcPr marL="57150" marR="57150" marT="28575" marB="2857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FFFFF"/>
                    </a:solidFill>
                  </a:tcPr>
                </a:tc>
                <a:tc>
                  <a:txBody>
                    <a:bodyPr/>
                    <a:lstStyle/>
                    <a:p>
                      <a:pPr algn="r" fontAlgn="t"/>
                      <a:r>
                        <a:rPr lang="en-US" sz="1600" b="0" i="0">
                          <a:effectLst/>
                          <a:latin typeface="Arial" panose="020B0604020202020204" pitchFamily="34" charset="0"/>
                        </a:rPr>
                        <a:t>&lt;.0001</a:t>
                      </a:r>
                    </a:p>
                  </a:txBody>
                  <a:tcPr marL="57150" marR="57150" marT="28575" marB="2857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FFFFF"/>
                    </a:solidFill>
                  </a:tcPr>
                </a:tc>
                <a:extLst>
                  <a:ext uri="{0D108BD9-81ED-4DB2-BD59-A6C34878D82A}">
                    <a16:rowId xmlns:a16="http://schemas.microsoft.com/office/drawing/2014/main" val="2859443695"/>
                  </a:ext>
                </a:extLst>
              </a:tr>
              <a:tr h="330201">
                <a:tc>
                  <a:txBody>
                    <a:bodyPr/>
                    <a:lstStyle/>
                    <a:p>
                      <a:pPr algn="l" fontAlgn="t"/>
                      <a:r>
                        <a:rPr lang="en-US" sz="1600" b="1" i="0">
                          <a:solidFill>
                            <a:srgbClr val="112277"/>
                          </a:solidFill>
                          <a:effectLst/>
                          <a:latin typeface="Arial" panose="020B0604020202020204" pitchFamily="34" charset="0"/>
                        </a:rPr>
                        <a:t>Error</a:t>
                      </a:r>
                    </a:p>
                  </a:txBody>
                  <a:tcPr marL="57150" marR="57150" marT="28575" marB="28575">
                    <a:lnL w="9525" cap="flat" cmpd="sng" algn="ctr">
                      <a:solidFill>
                        <a:srgbClr val="B0B7BB"/>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B0B7BB"/>
                      </a:solidFill>
                      <a:prstDash val="solid"/>
                      <a:round/>
                      <a:headEnd type="none" w="med" len="med"/>
                      <a:tailEnd type="none" w="med" len="med"/>
                    </a:lnT>
                    <a:lnB w="9525" cap="flat" cmpd="sng" algn="ctr">
                      <a:solidFill>
                        <a:srgbClr val="B0B7BB"/>
                      </a:solidFill>
                      <a:prstDash val="solid"/>
                      <a:round/>
                      <a:headEnd type="none" w="med" len="med"/>
                      <a:tailEnd type="none" w="med" len="med"/>
                    </a:lnB>
                    <a:solidFill>
                      <a:srgbClr val="EDF2F9"/>
                    </a:solidFill>
                  </a:tcPr>
                </a:tc>
                <a:tc>
                  <a:txBody>
                    <a:bodyPr/>
                    <a:lstStyle/>
                    <a:p>
                      <a:pPr algn="r" fontAlgn="t"/>
                      <a:r>
                        <a:rPr lang="en-US" sz="1600" b="0" i="0">
                          <a:effectLst/>
                          <a:latin typeface="Arial" panose="020B0604020202020204" pitchFamily="34" charset="0"/>
                        </a:rPr>
                        <a:t>270</a:t>
                      </a:r>
                    </a:p>
                  </a:txBody>
                  <a:tcPr marL="57150" marR="57150" marT="28575" marB="2857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FFFFF"/>
                    </a:solidFill>
                  </a:tcPr>
                </a:tc>
                <a:tc>
                  <a:txBody>
                    <a:bodyPr/>
                    <a:lstStyle/>
                    <a:p>
                      <a:pPr algn="r" fontAlgn="t"/>
                      <a:r>
                        <a:rPr lang="en-US" sz="1600" b="0" i="0">
                          <a:effectLst/>
                          <a:latin typeface="Arial" panose="020B0604020202020204" pitchFamily="34" charset="0"/>
                        </a:rPr>
                        <a:t>9443.38705</a:t>
                      </a:r>
                    </a:p>
                  </a:txBody>
                  <a:tcPr marL="57150" marR="57150" marT="28575" marB="2857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FFFFF"/>
                    </a:solidFill>
                  </a:tcPr>
                </a:tc>
                <a:tc>
                  <a:txBody>
                    <a:bodyPr/>
                    <a:lstStyle/>
                    <a:p>
                      <a:pPr algn="r" fontAlgn="t"/>
                      <a:r>
                        <a:rPr lang="en-US" sz="1600" b="0" i="0">
                          <a:effectLst/>
                          <a:latin typeface="Arial" panose="020B0604020202020204" pitchFamily="34" charset="0"/>
                        </a:rPr>
                        <a:t>34.97551</a:t>
                      </a:r>
                    </a:p>
                  </a:txBody>
                  <a:tcPr marL="57150" marR="57150" marT="28575" marB="2857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FFFFF"/>
                    </a:solidFill>
                  </a:tcPr>
                </a:tc>
                <a:tc>
                  <a:txBody>
                    <a:bodyPr/>
                    <a:lstStyle/>
                    <a:p>
                      <a:pPr algn="r" fontAlgn="t"/>
                      <a:r>
                        <a:rPr lang="en-US" sz="1600" b="0" i="0">
                          <a:effectLst/>
                          <a:latin typeface="Arial" panose="020B0604020202020204" pitchFamily="34" charset="0"/>
                        </a:rPr>
                        <a:t> </a:t>
                      </a:r>
                    </a:p>
                  </a:txBody>
                  <a:tcPr marL="57150" marR="57150" marT="28575" marB="2857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FFFFF"/>
                    </a:solidFill>
                  </a:tcPr>
                </a:tc>
                <a:tc>
                  <a:txBody>
                    <a:bodyPr/>
                    <a:lstStyle/>
                    <a:p>
                      <a:pPr algn="r" fontAlgn="t"/>
                      <a:r>
                        <a:rPr lang="en-US" sz="1600" b="0" i="0">
                          <a:effectLst/>
                          <a:latin typeface="Arial" panose="020B0604020202020204" pitchFamily="34" charset="0"/>
                        </a:rPr>
                        <a:t> </a:t>
                      </a:r>
                    </a:p>
                  </a:txBody>
                  <a:tcPr marL="57150" marR="57150" marT="28575" marB="2857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FFFFF"/>
                    </a:solidFill>
                  </a:tcPr>
                </a:tc>
                <a:extLst>
                  <a:ext uri="{0D108BD9-81ED-4DB2-BD59-A6C34878D82A}">
                    <a16:rowId xmlns:a16="http://schemas.microsoft.com/office/drawing/2014/main" val="1423937056"/>
                  </a:ext>
                </a:extLst>
              </a:tr>
              <a:tr h="603472">
                <a:tc>
                  <a:txBody>
                    <a:bodyPr/>
                    <a:lstStyle/>
                    <a:p>
                      <a:pPr algn="l" fontAlgn="t"/>
                      <a:r>
                        <a:rPr lang="en-US" sz="1600" b="1" i="0">
                          <a:solidFill>
                            <a:srgbClr val="112277"/>
                          </a:solidFill>
                          <a:effectLst/>
                          <a:latin typeface="Arial" panose="020B0604020202020204" pitchFamily="34" charset="0"/>
                        </a:rPr>
                        <a:t>Corrected Total</a:t>
                      </a:r>
                    </a:p>
                  </a:txBody>
                  <a:tcPr marL="57150" marR="57150" marT="28575" marB="28575">
                    <a:lnL w="9525" cap="flat" cmpd="sng" algn="ctr">
                      <a:solidFill>
                        <a:srgbClr val="B0B7BB"/>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B0B7BB"/>
                      </a:solidFill>
                      <a:prstDash val="solid"/>
                      <a:round/>
                      <a:headEnd type="none" w="med" len="med"/>
                      <a:tailEnd type="none" w="med" len="med"/>
                    </a:lnT>
                    <a:lnB w="9525" cap="flat" cmpd="sng" algn="ctr">
                      <a:solidFill>
                        <a:srgbClr val="B0B7BB"/>
                      </a:solidFill>
                      <a:prstDash val="solid"/>
                      <a:round/>
                      <a:headEnd type="none" w="med" len="med"/>
                      <a:tailEnd type="none" w="med" len="med"/>
                    </a:lnB>
                    <a:solidFill>
                      <a:srgbClr val="EDF2F9"/>
                    </a:solidFill>
                  </a:tcPr>
                </a:tc>
                <a:tc>
                  <a:txBody>
                    <a:bodyPr/>
                    <a:lstStyle/>
                    <a:p>
                      <a:pPr algn="r" fontAlgn="t"/>
                      <a:r>
                        <a:rPr lang="en-US" sz="1600" b="0" i="0">
                          <a:effectLst/>
                          <a:latin typeface="Arial" panose="020B0604020202020204" pitchFamily="34" charset="0"/>
                        </a:rPr>
                        <a:t>271</a:t>
                      </a:r>
                    </a:p>
                  </a:txBody>
                  <a:tcPr marL="57150" marR="57150" marT="28575" marB="2857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FFFFF"/>
                    </a:solidFill>
                  </a:tcPr>
                </a:tc>
                <a:tc>
                  <a:txBody>
                    <a:bodyPr/>
                    <a:lstStyle/>
                    <a:p>
                      <a:pPr algn="r" fontAlgn="t"/>
                      <a:r>
                        <a:rPr lang="en-US" sz="1600" b="0" i="0">
                          <a:effectLst/>
                          <a:latin typeface="Arial" panose="020B0604020202020204" pitchFamily="34" charset="0"/>
                        </a:rPr>
                        <a:t>50087.11765</a:t>
                      </a:r>
                    </a:p>
                  </a:txBody>
                  <a:tcPr marL="57150" marR="57150" marT="28575" marB="2857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FFFFF"/>
                    </a:solidFill>
                  </a:tcPr>
                </a:tc>
                <a:tc>
                  <a:txBody>
                    <a:bodyPr/>
                    <a:lstStyle/>
                    <a:p>
                      <a:pPr algn="r" fontAlgn="t"/>
                      <a:r>
                        <a:rPr lang="en-US" sz="1600" b="0" i="0" dirty="0">
                          <a:effectLst/>
                          <a:latin typeface="Arial" panose="020B0604020202020204" pitchFamily="34" charset="0"/>
                        </a:rPr>
                        <a:t> </a:t>
                      </a:r>
                    </a:p>
                  </a:txBody>
                  <a:tcPr marL="57150" marR="57150" marT="28575" marB="2857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FFFFF"/>
                    </a:solidFill>
                  </a:tcPr>
                </a:tc>
                <a:tc>
                  <a:txBody>
                    <a:bodyPr/>
                    <a:lstStyle/>
                    <a:p>
                      <a:pPr algn="r" fontAlgn="t"/>
                      <a:r>
                        <a:rPr lang="en-US" sz="1600" b="0" i="0">
                          <a:effectLst/>
                          <a:latin typeface="Arial" panose="020B0604020202020204" pitchFamily="34" charset="0"/>
                        </a:rPr>
                        <a:t> </a:t>
                      </a:r>
                    </a:p>
                  </a:txBody>
                  <a:tcPr marL="57150" marR="57150" marT="28575" marB="2857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FFFFF"/>
                    </a:solidFill>
                  </a:tcPr>
                </a:tc>
                <a:tc>
                  <a:txBody>
                    <a:bodyPr/>
                    <a:lstStyle/>
                    <a:p>
                      <a:pPr algn="r" fontAlgn="t"/>
                      <a:r>
                        <a:rPr lang="en-US" sz="1600" b="0" i="0" dirty="0">
                          <a:effectLst/>
                          <a:latin typeface="Arial" panose="020B0604020202020204" pitchFamily="34" charset="0"/>
                        </a:rPr>
                        <a:t> </a:t>
                      </a:r>
                    </a:p>
                  </a:txBody>
                  <a:tcPr marL="57150" marR="57150" marT="28575" marB="28575">
                    <a:lnL w="9525" cap="flat" cmpd="sng" algn="ctr">
                      <a:solidFill>
                        <a:srgbClr val="C1C1C1"/>
                      </a:solidFill>
                      <a:prstDash val="solid"/>
                      <a:round/>
                      <a:headEnd type="none" w="med" len="med"/>
                      <a:tailEnd type="none" w="med" len="med"/>
                    </a:lnL>
                    <a:lnR w="9525" cap="flat" cmpd="sng" algn="ctr">
                      <a:solidFill>
                        <a:srgbClr val="C1C1C1"/>
                      </a:solidFill>
                      <a:prstDash val="solid"/>
                      <a:round/>
                      <a:headEnd type="none" w="med" len="med"/>
                      <a:tailEnd type="none" w="med" len="med"/>
                    </a:lnR>
                    <a:lnT w="9525" cap="flat" cmpd="sng" algn="ctr">
                      <a:solidFill>
                        <a:srgbClr val="C1C1C1"/>
                      </a:solidFill>
                      <a:prstDash val="solid"/>
                      <a:round/>
                      <a:headEnd type="none" w="med" len="med"/>
                      <a:tailEnd type="none" w="med" len="med"/>
                    </a:lnT>
                    <a:lnB w="9525" cap="flat" cmpd="sng" algn="ctr">
                      <a:solidFill>
                        <a:srgbClr val="C1C1C1"/>
                      </a:solidFill>
                      <a:prstDash val="solid"/>
                      <a:round/>
                      <a:headEnd type="none" w="med" len="med"/>
                      <a:tailEnd type="none" w="med" len="med"/>
                    </a:lnB>
                    <a:solidFill>
                      <a:srgbClr val="FFFFFF"/>
                    </a:solidFill>
                  </a:tcPr>
                </a:tc>
                <a:extLst>
                  <a:ext uri="{0D108BD9-81ED-4DB2-BD59-A6C34878D82A}">
                    <a16:rowId xmlns:a16="http://schemas.microsoft.com/office/drawing/2014/main" val="1548301907"/>
                  </a:ext>
                </a:extLst>
              </a:tr>
            </a:tbl>
          </a:graphicData>
        </a:graphic>
      </p:graphicFrame>
      <p:sp>
        <p:nvSpPr>
          <p:cNvPr id="11" name="Rectangle 17">
            <a:extLst>
              <a:ext uri="{FF2B5EF4-FFF2-40B4-BE49-F238E27FC236}">
                <a16:creationId xmlns:a16="http://schemas.microsoft.com/office/drawing/2014/main" id="{30599CCD-84F7-4CDF-907A-4D58BC3E6A13}"/>
              </a:ext>
            </a:extLst>
          </p:cNvPr>
          <p:cNvSpPr>
            <a:spLocks noChangeArrowheads="1"/>
          </p:cNvSpPr>
          <p:nvPr/>
        </p:nvSpPr>
        <p:spPr bwMode="auto">
          <a:xfrm>
            <a:off x="457200" y="27892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113973543"/>
      </p:ext>
    </p:extLst>
  </p:cSld>
  <p:clrMapOvr>
    <a:masterClrMapping/>
  </p:clrMapOvr>
  <p:transition>
    <p:zoom dir="in"/>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Slide Number Placeholder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6958BBF-CCEB-4362-83F9-38D3B97F83A6}" type="slidenum">
              <a:rPr lang="en-US"/>
              <a:pPr eaLnBrk="1" hangingPunct="1"/>
              <a:t>31</a:t>
            </a:fld>
            <a:endParaRPr lang="en-US"/>
          </a:p>
        </p:txBody>
      </p:sp>
      <p:sp>
        <p:nvSpPr>
          <p:cNvPr id="2052" name="Rectangle 2"/>
          <p:cNvSpPr>
            <a:spLocks noChangeArrowheads="1"/>
          </p:cNvSpPr>
          <p:nvPr/>
        </p:nvSpPr>
        <p:spPr bwMode="auto">
          <a:xfrm>
            <a:off x="0" y="152400"/>
            <a:ext cx="91440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4000">
                <a:solidFill>
                  <a:schemeClr val="tx2"/>
                </a:solidFill>
                <a:latin typeface="Arial Unicode MS" panose="020B0604020202020204" pitchFamily="34" charset="-128"/>
              </a:rPr>
              <a:t>Correlation Coefficient</a:t>
            </a:r>
          </a:p>
        </p:txBody>
      </p:sp>
      <p:graphicFrame>
        <p:nvGraphicFramePr>
          <p:cNvPr id="2050" name="Object 2"/>
          <p:cNvGraphicFramePr>
            <a:graphicFrameLocks noChangeAspect="1"/>
          </p:cNvGraphicFramePr>
          <p:nvPr>
            <p:extLst/>
          </p:nvPr>
        </p:nvGraphicFramePr>
        <p:xfrm>
          <a:off x="1684338" y="1184275"/>
          <a:ext cx="5775325" cy="5410200"/>
        </p:xfrm>
        <a:graphic>
          <a:graphicData uri="http://schemas.openxmlformats.org/presentationml/2006/ole">
            <mc:AlternateContent xmlns:mc="http://schemas.openxmlformats.org/markup-compatibility/2006">
              <mc:Choice xmlns:v="urn:schemas-microsoft-com:vml" Requires="v">
                <p:oleObj spid="_x0000_s153617" name="Equation" r:id="rId4" imgW="2616120" imgH="2450880" progId="Equation.3">
                  <p:embed/>
                </p:oleObj>
              </mc:Choice>
              <mc:Fallback>
                <p:oleObj name="Equation" r:id="rId4" imgW="2616120" imgH="2450880" progId="Equation.3">
                  <p:embed/>
                  <p:pic>
                    <p:nvPicPr>
                      <p:cNvPr id="0" name=""/>
                      <p:cNvPicPr>
                        <a:picLocks noChangeAspect="1" noChangeArrowheads="1"/>
                      </p:cNvPicPr>
                      <p:nvPr/>
                    </p:nvPicPr>
                    <p:blipFill>
                      <a:blip r:embed="rId5"/>
                      <a:srcRect/>
                      <a:stretch>
                        <a:fillRect/>
                      </a:stretch>
                    </p:blipFill>
                    <p:spPr bwMode="auto">
                      <a:xfrm>
                        <a:off x="1684338" y="1184275"/>
                        <a:ext cx="5775325" cy="5410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791026368"/>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6B899B0-543B-4AED-B79D-9E1D4389BAA6}" type="slidenum">
              <a:rPr lang="en-US"/>
              <a:pPr eaLnBrk="1" hangingPunct="1"/>
              <a:t>32</a:t>
            </a:fld>
            <a:endParaRPr lang="en-US"/>
          </a:p>
        </p:txBody>
      </p:sp>
      <p:pic>
        <p:nvPicPr>
          <p:cNvPr id="1536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52525" y="1185863"/>
            <a:ext cx="6838950" cy="448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304800"/>
            <a:ext cx="8686800" cy="569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02685773"/>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Slide Number Placeholder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0928B9F-17D7-4B19-BAB6-8A789B70782C}" type="slidenum">
              <a:rPr lang="en-US"/>
              <a:pPr eaLnBrk="1" hangingPunct="1"/>
              <a:t>33</a:t>
            </a:fld>
            <a:endParaRPr lang="en-US"/>
          </a:p>
        </p:txBody>
      </p:sp>
      <p:sp>
        <p:nvSpPr>
          <p:cNvPr id="3076" name="Rectangle 2"/>
          <p:cNvSpPr>
            <a:spLocks noChangeArrowheads="1"/>
          </p:cNvSpPr>
          <p:nvPr/>
        </p:nvSpPr>
        <p:spPr bwMode="auto">
          <a:xfrm>
            <a:off x="0" y="152400"/>
            <a:ext cx="91440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4000">
                <a:solidFill>
                  <a:schemeClr val="tx2"/>
                </a:solidFill>
                <a:latin typeface="Arial Unicode MS" panose="020B0604020202020204" pitchFamily="34" charset="-128"/>
              </a:rPr>
              <a:t>Correlation and Slope</a:t>
            </a:r>
          </a:p>
        </p:txBody>
      </p:sp>
      <p:graphicFrame>
        <p:nvGraphicFramePr>
          <p:cNvPr id="3074" name="Object 2"/>
          <p:cNvGraphicFramePr>
            <a:graphicFrameLocks noChangeAspect="1"/>
          </p:cNvGraphicFramePr>
          <p:nvPr>
            <p:extLst/>
          </p:nvPr>
        </p:nvGraphicFramePr>
        <p:xfrm>
          <a:off x="533400" y="1219200"/>
          <a:ext cx="1119187" cy="887413"/>
        </p:xfrm>
        <a:graphic>
          <a:graphicData uri="http://schemas.openxmlformats.org/presentationml/2006/ole">
            <mc:AlternateContent xmlns:mc="http://schemas.openxmlformats.org/markup-compatibility/2006">
              <mc:Choice xmlns:v="urn:schemas-microsoft-com:vml" Requires="v">
                <p:oleObj spid="_x0000_s154641" name="Equation" r:id="rId4" imgW="431640" imgH="342720" progId="Equation.3">
                  <p:embed/>
                </p:oleObj>
              </mc:Choice>
              <mc:Fallback>
                <p:oleObj name="Equation" r:id="rId4" imgW="431640" imgH="342720" progId="Equation.3">
                  <p:embed/>
                  <p:pic>
                    <p:nvPicPr>
                      <p:cNvPr id="0" name=""/>
                      <p:cNvPicPr>
                        <a:picLocks noChangeAspect="1" noChangeArrowheads="1"/>
                      </p:cNvPicPr>
                      <p:nvPr/>
                    </p:nvPicPr>
                    <p:blipFill>
                      <a:blip r:embed="rId5"/>
                      <a:srcRect/>
                      <a:stretch>
                        <a:fillRect/>
                      </a:stretch>
                    </p:blipFill>
                    <p:spPr bwMode="auto">
                      <a:xfrm>
                        <a:off x="533400" y="1219200"/>
                        <a:ext cx="1119187" cy="887413"/>
                      </a:xfrm>
                      <a:prstGeom prst="rect">
                        <a:avLst/>
                      </a:prstGeom>
                      <a:noFill/>
                      <a:ln>
                        <a:noFill/>
                      </a:ln>
                      <a:effectLst/>
                    </p:spPr>
                  </p:pic>
                </p:oleObj>
              </mc:Fallback>
            </mc:AlternateContent>
          </a:graphicData>
        </a:graphic>
      </p:graphicFrame>
    </p:spTree>
    <p:extLst>
      <p:ext uri="{BB962C8B-B14F-4D97-AF65-F5344CB8AC3E}">
        <p14:creationId xmlns:p14="http://schemas.microsoft.com/office/powerpoint/2010/main" val="1396741739"/>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Slide Number Placeholder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0928B9F-17D7-4B19-BAB6-8A789B70782C}" type="slidenum">
              <a:rPr lang="en-US"/>
              <a:pPr eaLnBrk="1" hangingPunct="1"/>
              <a:t>34</a:t>
            </a:fld>
            <a:endParaRPr lang="en-US"/>
          </a:p>
        </p:txBody>
      </p:sp>
      <p:sp>
        <p:nvSpPr>
          <p:cNvPr id="3076" name="Rectangle 2"/>
          <p:cNvSpPr>
            <a:spLocks noChangeArrowheads="1"/>
          </p:cNvSpPr>
          <p:nvPr/>
        </p:nvSpPr>
        <p:spPr bwMode="auto">
          <a:xfrm>
            <a:off x="0" y="152400"/>
            <a:ext cx="91440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4000">
                <a:solidFill>
                  <a:schemeClr val="tx2"/>
                </a:solidFill>
                <a:latin typeface="Arial Unicode MS" panose="020B0604020202020204" pitchFamily="34" charset="-128"/>
              </a:rPr>
              <a:t>Correlation and Slope</a:t>
            </a:r>
          </a:p>
        </p:txBody>
      </p:sp>
    </p:spTree>
    <p:extLst>
      <p:ext uri="{BB962C8B-B14F-4D97-AF65-F5344CB8AC3E}">
        <p14:creationId xmlns:p14="http://schemas.microsoft.com/office/powerpoint/2010/main" val="2453282896"/>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Slide Number Placeholder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0C68BF0-DC98-4978-BB07-AEA94D3AE5B5}" type="slidenum">
              <a:rPr lang="en-US"/>
              <a:pPr eaLnBrk="1" hangingPunct="1"/>
              <a:t>35</a:t>
            </a:fld>
            <a:endParaRPr lang="en-US"/>
          </a:p>
        </p:txBody>
      </p:sp>
      <p:sp>
        <p:nvSpPr>
          <p:cNvPr id="4100" name="Rectangle 2"/>
          <p:cNvSpPr>
            <a:spLocks noChangeArrowheads="1"/>
          </p:cNvSpPr>
          <p:nvPr/>
        </p:nvSpPr>
        <p:spPr bwMode="auto">
          <a:xfrm>
            <a:off x="0" y="152400"/>
            <a:ext cx="91440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4000">
                <a:solidFill>
                  <a:schemeClr val="tx2"/>
                </a:solidFill>
                <a:latin typeface="Arial Unicode MS" panose="020B0604020202020204" pitchFamily="34" charset="-128"/>
              </a:rPr>
              <a:t>Correlation and Slope</a:t>
            </a:r>
          </a:p>
        </p:txBody>
      </p:sp>
      <p:graphicFrame>
        <p:nvGraphicFramePr>
          <p:cNvPr id="4098" name="Object 2"/>
          <p:cNvGraphicFramePr>
            <a:graphicFrameLocks noChangeAspect="1"/>
          </p:cNvGraphicFramePr>
          <p:nvPr/>
        </p:nvGraphicFramePr>
        <p:xfrm>
          <a:off x="2362200" y="1143000"/>
          <a:ext cx="3605213" cy="2378075"/>
        </p:xfrm>
        <a:graphic>
          <a:graphicData uri="http://schemas.openxmlformats.org/presentationml/2006/ole">
            <mc:AlternateContent xmlns:mc="http://schemas.openxmlformats.org/markup-compatibility/2006">
              <mc:Choice xmlns:v="urn:schemas-microsoft-com:vml" Requires="v">
                <p:oleObj spid="_x0000_s155665" name="Equation" r:id="rId4" imgW="1079280" imgH="711000" progId="Equation.3">
                  <p:embed/>
                </p:oleObj>
              </mc:Choice>
              <mc:Fallback>
                <p:oleObj name="Equation" r:id="rId4" imgW="1079280" imgH="71100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62200" y="1143000"/>
                        <a:ext cx="3605213" cy="2378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101" name="Text Box 4"/>
          <p:cNvSpPr txBox="1">
            <a:spLocks noChangeArrowheads="1"/>
          </p:cNvSpPr>
          <p:nvPr/>
        </p:nvSpPr>
        <p:spPr bwMode="auto">
          <a:xfrm>
            <a:off x="228600" y="3962400"/>
            <a:ext cx="8915400" cy="1614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sz="3200"/>
              <a:t>Correlation is like the slope with the units removed.</a:t>
            </a:r>
          </a:p>
          <a:p>
            <a:pPr eaLnBrk="1" hangingPunct="1">
              <a:spcBef>
                <a:spcPct val="50000"/>
              </a:spcBef>
            </a:pPr>
            <a:endParaRPr lang="en-US"/>
          </a:p>
        </p:txBody>
      </p:sp>
    </p:spTree>
    <p:extLst>
      <p:ext uri="{BB962C8B-B14F-4D97-AF65-F5344CB8AC3E}">
        <p14:creationId xmlns:p14="http://schemas.microsoft.com/office/powerpoint/2010/main" val="2823289495"/>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Slide Number Placeholder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DC8FD1C-DE45-43F4-896F-A1007F0C0DDC}" type="slidenum">
              <a:rPr lang="en-US"/>
              <a:pPr eaLnBrk="1" hangingPunct="1"/>
              <a:t>36</a:t>
            </a:fld>
            <a:endParaRPr lang="en-US"/>
          </a:p>
        </p:txBody>
      </p:sp>
      <p:sp>
        <p:nvSpPr>
          <p:cNvPr id="5124" name="Rectangle 2"/>
          <p:cNvSpPr>
            <a:spLocks noChangeArrowheads="1"/>
          </p:cNvSpPr>
          <p:nvPr/>
        </p:nvSpPr>
        <p:spPr bwMode="auto">
          <a:xfrm>
            <a:off x="0" y="152400"/>
            <a:ext cx="91440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4000">
                <a:solidFill>
                  <a:schemeClr val="tx2"/>
                </a:solidFill>
                <a:latin typeface="Arial Unicode MS" panose="020B0604020202020204" pitchFamily="34" charset="-128"/>
              </a:rPr>
              <a:t>Correlation and the t-test</a:t>
            </a:r>
          </a:p>
        </p:txBody>
      </p:sp>
      <p:graphicFrame>
        <p:nvGraphicFramePr>
          <p:cNvPr id="5122" name="Object 2"/>
          <p:cNvGraphicFramePr>
            <a:graphicFrameLocks noChangeAspect="1"/>
          </p:cNvGraphicFramePr>
          <p:nvPr/>
        </p:nvGraphicFramePr>
        <p:xfrm>
          <a:off x="2971800" y="2743200"/>
          <a:ext cx="2501900" cy="1570038"/>
        </p:xfrm>
        <a:graphic>
          <a:graphicData uri="http://schemas.openxmlformats.org/presentationml/2006/ole">
            <mc:AlternateContent xmlns:mc="http://schemas.openxmlformats.org/markup-compatibility/2006">
              <mc:Choice xmlns:v="urn:schemas-microsoft-com:vml" Requires="v">
                <p:oleObj spid="_x0000_s156689" name="Equation" r:id="rId4" imgW="749160" imgH="469800" progId="Equation.3">
                  <p:embed/>
                </p:oleObj>
              </mc:Choice>
              <mc:Fallback>
                <p:oleObj name="Equation" r:id="rId4" imgW="749160" imgH="46980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71800" y="2743200"/>
                        <a:ext cx="2501900" cy="1570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125" name="Text Box 4"/>
          <p:cNvSpPr txBox="1">
            <a:spLocks noChangeArrowheads="1"/>
          </p:cNvSpPr>
          <p:nvPr/>
        </p:nvSpPr>
        <p:spPr bwMode="auto">
          <a:xfrm>
            <a:off x="228600" y="4495800"/>
            <a:ext cx="8915400" cy="210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sz="3200"/>
              <a:t>Correlation and sample size determine the significance of the regression line.  (Hard to make a confidence interval out of this though!)</a:t>
            </a:r>
          </a:p>
          <a:p>
            <a:pPr eaLnBrk="1" hangingPunct="1">
              <a:spcBef>
                <a:spcPct val="50000"/>
              </a:spcBef>
            </a:pPr>
            <a:endParaRPr lang="en-US"/>
          </a:p>
        </p:txBody>
      </p:sp>
      <p:sp>
        <p:nvSpPr>
          <p:cNvPr id="5126" name="Text Box 5"/>
          <p:cNvSpPr txBox="1">
            <a:spLocks noChangeArrowheads="1"/>
          </p:cNvSpPr>
          <p:nvPr/>
        </p:nvSpPr>
        <p:spPr bwMode="auto">
          <a:xfrm>
            <a:off x="304800" y="1219200"/>
            <a:ext cx="8229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sz="3200"/>
              <a:t>Similar algebra shows that the t for testing </a:t>
            </a:r>
            <a:r>
              <a:rPr lang="en-US" sz="3200" i="1">
                <a:latin typeface="Symbol" panose="05050102010706020507" pitchFamily="18" charset="2"/>
              </a:rPr>
              <a:t>b</a:t>
            </a:r>
            <a:r>
              <a:rPr lang="en-US" sz="3200" baseline="-25000"/>
              <a:t>1</a:t>
            </a:r>
            <a:r>
              <a:rPr lang="en-US" sz="3200"/>
              <a:t>=0 can be written:</a:t>
            </a:r>
          </a:p>
        </p:txBody>
      </p:sp>
    </p:spTree>
    <p:extLst>
      <p:ext uri="{BB962C8B-B14F-4D97-AF65-F5344CB8AC3E}">
        <p14:creationId xmlns:p14="http://schemas.microsoft.com/office/powerpoint/2010/main" val="2038538204"/>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B6CDA96-AC8C-4D6E-A33F-330E78DD9171}" type="slidenum">
              <a:rPr lang="en-US"/>
              <a:pPr eaLnBrk="1" hangingPunct="1"/>
              <a:t>37</a:t>
            </a:fld>
            <a:endParaRPr lang="en-US"/>
          </a:p>
        </p:txBody>
      </p:sp>
      <p:sp>
        <p:nvSpPr>
          <p:cNvPr id="16387" name="Rectangle 2"/>
          <p:cNvSpPr>
            <a:spLocks noGrp="1" noChangeArrowheads="1"/>
          </p:cNvSpPr>
          <p:nvPr>
            <p:ph type="title"/>
          </p:nvPr>
        </p:nvSpPr>
        <p:spPr>
          <a:xfrm>
            <a:off x="381000" y="0"/>
            <a:ext cx="8458200" cy="838200"/>
          </a:xfrm>
        </p:spPr>
        <p:txBody>
          <a:bodyPr/>
          <a:lstStyle/>
          <a:p>
            <a:pPr eaLnBrk="1" hangingPunct="1"/>
            <a:r>
              <a:rPr lang="en-US">
                <a:latin typeface="Arial Unicode MS" panose="020B0604020202020204" pitchFamily="34" charset="-128"/>
              </a:rPr>
              <a:t>Another Test for Correlation</a:t>
            </a:r>
            <a:endParaRPr lang="en-US">
              <a:latin typeface="Symbol" panose="05050102010706020507" pitchFamily="18" charset="2"/>
            </a:endParaRPr>
          </a:p>
        </p:txBody>
      </p:sp>
      <p:sp>
        <p:nvSpPr>
          <p:cNvPr id="751619" name="Rectangle 3"/>
          <p:cNvSpPr>
            <a:spLocks noGrp="1" noChangeArrowheads="1"/>
          </p:cNvSpPr>
          <p:nvPr>
            <p:ph type="body" sz="half" idx="1"/>
          </p:nvPr>
        </p:nvSpPr>
        <p:spPr>
          <a:xfrm>
            <a:off x="-457200" y="1295400"/>
            <a:ext cx="8686800" cy="5105400"/>
          </a:xfrm>
        </p:spPr>
        <p:txBody>
          <a:bodyPr/>
          <a:lstStyle/>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p:txBody>
      </p:sp>
      <p:sp>
        <p:nvSpPr>
          <p:cNvPr id="16389"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p>
        </p:txBody>
      </p:sp>
      <p:sp>
        <p:nvSpPr>
          <p:cNvPr id="16390" name="Text Box 5"/>
          <p:cNvSpPr txBox="1">
            <a:spLocks noChangeArrowheads="1"/>
          </p:cNvSpPr>
          <p:nvPr/>
        </p:nvSpPr>
        <p:spPr bwMode="auto">
          <a:xfrm>
            <a:off x="381000" y="1447800"/>
            <a:ext cx="8382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endParaRPr lang="en-US" sz="3200"/>
          </a:p>
        </p:txBody>
      </p:sp>
      <p:sp>
        <p:nvSpPr>
          <p:cNvPr id="16391" name="Text Box 6"/>
          <p:cNvSpPr txBox="1">
            <a:spLocks noChangeArrowheads="1"/>
          </p:cNvSpPr>
          <p:nvPr/>
        </p:nvSpPr>
        <p:spPr bwMode="auto">
          <a:xfrm>
            <a:off x="152400" y="1295400"/>
            <a:ext cx="8991600" cy="250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endParaRPr lang="en-US" sz="3200"/>
          </a:p>
          <a:p>
            <a:pPr eaLnBrk="1" hangingPunct="1">
              <a:spcBef>
                <a:spcPct val="50000"/>
              </a:spcBef>
            </a:pPr>
            <a:endParaRPr lang="en-US" sz="2000" i="1"/>
          </a:p>
          <a:p>
            <a:pPr eaLnBrk="1" hangingPunct="1">
              <a:spcBef>
                <a:spcPct val="50000"/>
              </a:spcBef>
            </a:pPr>
            <a:endParaRPr lang="en-US" sz="3200"/>
          </a:p>
          <a:p>
            <a:pPr eaLnBrk="1" hangingPunct="1">
              <a:spcBef>
                <a:spcPct val="50000"/>
              </a:spcBef>
            </a:pPr>
            <a:endParaRPr lang="en-US" sz="3200"/>
          </a:p>
        </p:txBody>
      </p:sp>
      <p:sp>
        <p:nvSpPr>
          <p:cNvPr id="16392" name="Text Box 7"/>
          <p:cNvSpPr txBox="1">
            <a:spLocks noChangeArrowheads="1"/>
          </p:cNvSpPr>
          <p:nvPr/>
        </p:nvSpPr>
        <p:spPr bwMode="auto">
          <a:xfrm>
            <a:off x="228600" y="990600"/>
            <a:ext cx="8610600" cy="308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endParaRPr lang="en-US" sz="2800"/>
          </a:p>
          <a:p>
            <a:pPr eaLnBrk="1" hangingPunct="1">
              <a:spcBef>
                <a:spcPct val="50000"/>
              </a:spcBef>
            </a:pPr>
            <a:endParaRPr lang="en-US" sz="2800"/>
          </a:p>
          <a:p>
            <a:pPr eaLnBrk="1" hangingPunct="1">
              <a:spcBef>
                <a:spcPct val="50000"/>
              </a:spcBef>
            </a:pPr>
            <a:endParaRPr lang="en-US" sz="2800"/>
          </a:p>
          <a:p>
            <a:pPr eaLnBrk="1" hangingPunct="1">
              <a:spcBef>
                <a:spcPct val="50000"/>
              </a:spcBef>
            </a:pPr>
            <a:endParaRPr lang="en-US" sz="2800"/>
          </a:p>
          <a:p>
            <a:pPr eaLnBrk="1" hangingPunct="1">
              <a:spcBef>
                <a:spcPct val="50000"/>
              </a:spcBef>
            </a:pPr>
            <a:r>
              <a:rPr lang="en-US" sz="2800"/>
              <a:t> </a:t>
            </a:r>
          </a:p>
        </p:txBody>
      </p:sp>
      <p:sp>
        <p:nvSpPr>
          <p:cNvPr id="16393" name="Text Box 8"/>
          <p:cNvSpPr txBox="1">
            <a:spLocks noChangeArrowheads="1"/>
          </p:cNvSpPr>
          <p:nvPr/>
        </p:nvSpPr>
        <p:spPr bwMode="auto">
          <a:xfrm>
            <a:off x="0" y="914400"/>
            <a:ext cx="89916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z="2800"/>
          </a:p>
        </p:txBody>
      </p:sp>
      <p:sp>
        <p:nvSpPr>
          <p:cNvPr id="16394" name="Text Box 9"/>
          <p:cNvSpPr txBox="1">
            <a:spLocks noChangeArrowheads="1"/>
          </p:cNvSpPr>
          <p:nvPr/>
        </p:nvSpPr>
        <p:spPr bwMode="auto">
          <a:xfrm>
            <a:off x="228600" y="1295400"/>
            <a:ext cx="8229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endParaRPr lang="en-US"/>
          </a:p>
        </p:txBody>
      </p:sp>
      <p:sp>
        <p:nvSpPr>
          <p:cNvPr id="16395" name="Text Box 10"/>
          <p:cNvSpPr txBox="1">
            <a:spLocks noChangeArrowheads="1"/>
          </p:cNvSpPr>
          <p:nvPr/>
        </p:nvSpPr>
        <p:spPr bwMode="auto">
          <a:xfrm>
            <a:off x="304800" y="1066800"/>
            <a:ext cx="8534400" cy="40318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sz="3200" dirty="0"/>
              <a:t>Note that the previous test for correlation is based on the four regression assumptions.</a:t>
            </a:r>
          </a:p>
          <a:p>
            <a:pPr eaLnBrk="1" hangingPunct="1">
              <a:spcBef>
                <a:spcPct val="50000"/>
              </a:spcBef>
            </a:pPr>
            <a:endParaRPr lang="en-US" sz="3200" dirty="0"/>
          </a:p>
          <a:p>
            <a:pPr eaLnBrk="1" hangingPunct="1">
              <a:spcBef>
                <a:spcPct val="50000"/>
              </a:spcBef>
            </a:pPr>
            <a:r>
              <a:rPr lang="en-US" sz="3200" dirty="0"/>
              <a:t>Another well-known test is “Fisher’s r-to-z transformation” that is based on the distribution being “bivariate normal” instead of a linear regression setting.</a:t>
            </a:r>
          </a:p>
        </p:txBody>
      </p:sp>
    </p:spTree>
    <p:extLst>
      <p:ext uri="{BB962C8B-B14F-4D97-AF65-F5344CB8AC3E}">
        <p14:creationId xmlns:p14="http://schemas.microsoft.com/office/powerpoint/2010/main" val="1728862643"/>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751619">
                                            <p:txEl>
                                              <p:pRg st="0" end="0"/>
                                            </p:txEl>
                                          </p:spTgt>
                                        </p:tgtEl>
                                        <p:attrNameLst>
                                          <p:attrName>style.visibility</p:attrName>
                                        </p:attrNameLst>
                                      </p:cBhvr>
                                      <p:to>
                                        <p:strVal val="visible"/>
                                      </p:to>
                                    </p:set>
                                    <p:anim calcmode="lin" valueType="num">
                                      <p:cBhvr additive="base">
                                        <p:cTn id="7" dur="500" fill="hold"/>
                                        <p:tgtEl>
                                          <p:spTgt spid="75161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51619">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1619" grpId="0" build="p"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lide Number Placeholder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41EADBB-EE11-47AC-8748-E806AFA8AA74}" type="slidenum">
              <a:rPr lang="en-US"/>
              <a:pPr eaLnBrk="1" hangingPunct="1"/>
              <a:t>38</a:t>
            </a:fld>
            <a:endParaRPr lang="en-US"/>
          </a:p>
        </p:txBody>
      </p:sp>
      <p:sp>
        <p:nvSpPr>
          <p:cNvPr id="6148" name="Rectangle 2"/>
          <p:cNvSpPr>
            <a:spLocks noChangeArrowheads="1"/>
          </p:cNvSpPr>
          <p:nvPr/>
        </p:nvSpPr>
        <p:spPr bwMode="auto">
          <a:xfrm>
            <a:off x="0" y="152400"/>
            <a:ext cx="91440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4000">
                <a:solidFill>
                  <a:schemeClr val="tx2"/>
                </a:solidFill>
                <a:latin typeface="Arial Unicode MS" panose="020B0604020202020204" pitchFamily="34" charset="-128"/>
              </a:rPr>
              <a:t>Correlation and Variability</a:t>
            </a:r>
          </a:p>
        </p:txBody>
      </p:sp>
      <p:graphicFrame>
        <p:nvGraphicFramePr>
          <p:cNvPr id="6146" name="Object 2"/>
          <p:cNvGraphicFramePr>
            <a:graphicFrameLocks noChangeAspect="1"/>
          </p:cNvGraphicFramePr>
          <p:nvPr>
            <p:extLst/>
          </p:nvPr>
        </p:nvGraphicFramePr>
        <p:xfrm>
          <a:off x="1905000" y="1524000"/>
          <a:ext cx="4725988" cy="1785937"/>
        </p:xfrm>
        <a:graphic>
          <a:graphicData uri="http://schemas.openxmlformats.org/presentationml/2006/ole">
            <mc:AlternateContent xmlns:mc="http://schemas.openxmlformats.org/markup-compatibility/2006">
              <mc:Choice xmlns:v="urn:schemas-microsoft-com:vml" Requires="v">
                <p:oleObj spid="_x0000_s157713" name="Equation" r:id="rId4" imgW="2590560" imgH="977760" progId="Equation.3">
                  <p:embed/>
                </p:oleObj>
              </mc:Choice>
              <mc:Fallback>
                <p:oleObj name="Equation" r:id="rId4" imgW="2590560" imgH="977760" progId="Equation.3">
                  <p:embed/>
                  <p:pic>
                    <p:nvPicPr>
                      <p:cNvPr id="0" name=""/>
                      <p:cNvPicPr>
                        <a:picLocks noChangeAspect="1" noChangeArrowheads="1"/>
                      </p:cNvPicPr>
                      <p:nvPr/>
                    </p:nvPicPr>
                    <p:blipFill>
                      <a:blip r:embed="rId5"/>
                      <a:srcRect/>
                      <a:stretch>
                        <a:fillRect/>
                      </a:stretch>
                    </p:blipFill>
                    <p:spPr bwMode="auto">
                      <a:xfrm>
                        <a:off x="1905000" y="1524000"/>
                        <a:ext cx="4725988" cy="1785937"/>
                      </a:xfrm>
                      <a:prstGeom prst="rect">
                        <a:avLst/>
                      </a:prstGeom>
                      <a:noFill/>
                      <a:ln>
                        <a:noFill/>
                      </a:ln>
                      <a:effectLst/>
                    </p:spPr>
                  </p:pic>
                </p:oleObj>
              </mc:Fallback>
            </mc:AlternateContent>
          </a:graphicData>
        </a:graphic>
      </p:graphicFrame>
    </p:spTree>
    <p:extLst>
      <p:ext uri="{BB962C8B-B14F-4D97-AF65-F5344CB8AC3E}">
        <p14:creationId xmlns:p14="http://schemas.microsoft.com/office/powerpoint/2010/main" val="749478009"/>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B0E62CA-1DE3-4954-B42C-2BF6849C629D}" type="slidenum">
              <a:rPr lang="en-US"/>
              <a:pPr eaLnBrk="1" hangingPunct="1"/>
              <a:t>39</a:t>
            </a:fld>
            <a:endParaRPr lang="en-US"/>
          </a:p>
        </p:txBody>
      </p:sp>
      <p:sp>
        <p:nvSpPr>
          <p:cNvPr id="378882" name="Rectangle 2"/>
          <p:cNvSpPr>
            <a:spLocks noGrp="1" noChangeArrowheads="1"/>
          </p:cNvSpPr>
          <p:nvPr>
            <p:ph type="body" sz="half" idx="1"/>
          </p:nvPr>
        </p:nvSpPr>
        <p:spPr>
          <a:xfrm>
            <a:off x="228600" y="1219200"/>
            <a:ext cx="8686800" cy="5105400"/>
          </a:xfrm>
        </p:spPr>
        <p:txBody>
          <a:bodyPr/>
          <a:lstStyle/>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p:txBody>
      </p:sp>
      <p:sp>
        <p:nvSpPr>
          <p:cNvPr id="4102" name="Text Box 3"/>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z="2400"/>
          </a:p>
        </p:txBody>
      </p:sp>
      <p:sp>
        <p:nvSpPr>
          <p:cNvPr id="4103" name="Text Box 4"/>
          <p:cNvSpPr txBox="1">
            <a:spLocks noChangeArrowheads="1"/>
          </p:cNvSpPr>
          <p:nvPr/>
        </p:nvSpPr>
        <p:spPr bwMode="auto">
          <a:xfrm>
            <a:off x="0" y="990600"/>
            <a:ext cx="914400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endParaRPr lang="en-US" sz="3200"/>
          </a:p>
          <a:p>
            <a:pPr eaLnBrk="1" hangingPunct="1">
              <a:spcBef>
                <a:spcPct val="50000"/>
              </a:spcBef>
            </a:pPr>
            <a:endParaRPr lang="en-US" sz="3200"/>
          </a:p>
        </p:txBody>
      </p:sp>
      <p:sp>
        <p:nvSpPr>
          <p:cNvPr id="4104" name="Text Box 5"/>
          <p:cNvSpPr txBox="1">
            <a:spLocks noChangeArrowheads="1"/>
          </p:cNvSpPr>
          <p:nvPr/>
        </p:nvSpPr>
        <p:spPr bwMode="auto">
          <a:xfrm>
            <a:off x="0" y="914400"/>
            <a:ext cx="8763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sz="2000" b="1"/>
              <a:t>	</a:t>
            </a:r>
          </a:p>
        </p:txBody>
      </p:sp>
      <p:sp>
        <p:nvSpPr>
          <p:cNvPr id="4105" name="Text Box 6"/>
          <p:cNvSpPr txBox="1">
            <a:spLocks noChangeArrowheads="1"/>
          </p:cNvSpPr>
          <p:nvPr/>
        </p:nvSpPr>
        <p:spPr bwMode="auto">
          <a:xfrm>
            <a:off x="0" y="914400"/>
            <a:ext cx="853440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eaLnBrk="1" hangingPunct="1"/>
            <a:endParaRPr lang="en-US" sz="2800">
              <a:latin typeface="Arial Unicode MS" panose="020B0604020202020204" pitchFamily="34" charset="-128"/>
            </a:endParaRPr>
          </a:p>
          <a:p>
            <a:pPr eaLnBrk="1" hangingPunct="1"/>
            <a:endParaRPr lang="en-US" sz="2800">
              <a:latin typeface="Courier New" panose="02070309020205020404" pitchFamily="49" charset="0"/>
            </a:endParaRPr>
          </a:p>
        </p:txBody>
      </p:sp>
      <p:sp>
        <p:nvSpPr>
          <p:cNvPr id="4106" name="Rectangle 7"/>
          <p:cNvSpPr>
            <a:spLocks noChangeArrowheads="1"/>
          </p:cNvSpPr>
          <p:nvPr/>
        </p:nvSpPr>
        <p:spPr bwMode="auto">
          <a:xfrm>
            <a:off x="152400" y="762000"/>
            <a:ext cx="8534400" cy="793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z="2800"/>
          </a:p>
          <a:p>
            <a:pPr eaLnBrk="1" hangingPunct="1"/>
            <a:r>
              <a:rPr lang="en-US"/>
              <a:t> </a:t>
            </a:r>
          </a:p>
        </p:txBody>
      </p:sp>
      <p:graphicFrame>
        <p:nvGraphicFramePr>
          <p:cNvPr id="4098" name="Object 13"/>
          <p:cNvGraphicFramePr>
            <a:graphicFrameLocks noChangeAspect="1"/>
          </p:cNvGraphicFramePr>
          <p:nvPr>
            <p:extLst/>
          </p:nvPr>
        </p:nvGraphicFramePr>
        <p:xfrm>
          <a:off x="0" y="1676400"/>
          <a:ext cx="9783763" cy="5892800"/>
        </p:xfrm>
        <a:graphic>
          <a:graphicData uri="http://schemas.openxmlformats.org/presentationml/2006/ole">
            <mc:AlternateContent xmlns:mc="http://schemas.openxmlformats.org/markup-compatibility/2006">
              <mc:Choice xmlns:v="urn:schemas-microsoft-com:vml" Requires="v">
                <p:oleObj spid="_x0000_s158752" name="Document" r:id="rId4" imgW="6998809" imgH="4205469" progId="Word.Document.12">
                  <p:embed/>
                </p:oleObj>
              </mc:Choice>
              <mc:Fallback>
                <p:oleObj name="Document" r:id="rId4" imgW="6998809" imgH="4205469" progId="Word.Document.12">
                  <p:embed/>
                  <p:pic>
                    <p:nvPicPr>
                      <p:cNvPr id="0" name=""/>
                      <p:cNvPicPr>
                        <a:picLocks noChangeAspect="1" noChangeArrowheads="1"/>
                      </p:cNvPicPr>
                      <p:nvPr/>
                    </p:nvPicPr>
                    <p:blipFill>
                      <a:blip r:embed="rId5"/>
                      <a:srcRect/>
                      <a:stretch>
                        <a:fillRect/>
                      </a:stretch>
                    </p:blipFill>
                    <p:spPr bwMode="auto">
                      <a:xfrm>
                        <a:off x="0" y="1676400"/>
                        <a:ext cx="9783763" cy="5892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107" name="Rectangle 2"/>
          <p:cNvSpPr>
            <a:spLocks noGrp="1" noChangeArrowheads="1"/>
          </p:cNvSpPr>
          <p:nvPr>
            <p:ph type="title"/>
          </p:nvPr>
        </p:nvSpPr>
        <p:spPr>
          <a:xfrm>
            <a:off x="0" y="228600"/>
            <a:ext cx="8686800" cy="1173163"/>
          </a:xfrm>
        </p:spPr>
        <p:txBody>
          <a:bodyPr/>
          <a:lstStyle/>
          <a:p>
            <a:pPr eaLnBrk="1" hangingPunct="1"/>
            <a:r>
              <a:rPr lang="en-US" b="1">
                <a:latin typeface="Arial Unicode MS" panose="020B0604020202020204" pitchFamily="34" charset="-128"/>
              </a:rPr>
              <a:t>The ANOVA Table for Regression</a:t>
            </a:r>
          </a:p>
        </p:txBody>
      </p:sp>
      <p:graphicFrame>
        <p:nvGraphicFramePr>
          <p:cNvPr id="4099" name="Object 150"/>
          <p:cNvGraphicFramePr>
            <a:graphicFrameLocks noChangeAspect="1"/>
          </p:cNvGraphicFramePr>
          <p:nvPr>
            <p:extLst>
              <p:ext uri="{D42A27DB-BD31-4B8C-83A1-F6EECF244321}">
                <p14:modId xmlns:p14="http://schemas.microsoft.com/office/powerpoint/2010/main" val="409700339"/>
              </p:ext>
            </p:extLst>
          </p:nvPr>
        </p:nvGraphicFramePr>
        <p:xfrm>
          <a:off x="3732213" y="5011738"/>
          <a:ext cx="2035175" cy="1019175"/>
        </p:xfrm>
        <a:graphic>
          <a:graphicData uri="http://schemas.openxmlformats.org/presentationml/2006/ole">
            <mc:AlternateContent xmlns:mc="http://schemas.openxmlformats.org/markup-compatibility/2006">
              <mc:Choice xmlns:v="urn:schemas-microsoft-com:vml" Requires="v">
                <p:oleObj spid="_x0000_s158753" name="Equation" r:id="rId6" imgW="787320" imgH="393480" progId="Equation.DSMT4">
                  <p:embed/>
                </p:oleObj>
              </mc:Choice>
              <mc:Fallback>
                <p:oleObj name="Equation" r:id="rId6" imgW="787320" imgH="393480" progId="Equation.DSMT4">
                  <p:embed/>
                  <p:pic>
                    <p:nvPicPr>
                      <p:cNvPr id="0" name=""/>
                      <p:cNvPicPr>
                        <a:picLocks noChangeAspect="1" noChangeArrowheads="1"/>
                      </p:cNvPicPr>
                      <p:nvPr/>
                    </p:nvPicPr>
                    <p:blipFill>
                      <a:blip r:embed="rId7"/>
                      <a:srcRect/>
                      <a:stretch>
                        <a:fillRect/>
                      </a:stretch>
                    </p:blipFill>
                    <p:spPr bwMode="auto">
                      <a:xfrm>
                        <a:off x="3732213" y="5011738"/>
                        <a:ext cx="2035175" cy="1019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99654518"/>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378882">
                                            <p:txEl>
                                              <p:pRg st="0" end="0"/>
                                            </p:txEl>
                                          </p:spTgt>
                                        </p:tgtEl>
                                        <p:attrNameLst>
                                          <p:attrName>style.visibility</p:attrName>
                                        </p:attrNameLst>
                                      </p:cBhvr>
                                      <p:to>
                                        <p:strVal val="visible"/>
                                      </p:to>
                                    </p:set>
                                    <p:anim calcmode="lin" valueType="num">
                                      <p:cBhvr additive="base">
                                        <p:cTn id="7" dur="500" fill="hold"/>
                                        <p:tgtEl>
                                          <p:spTgt spid="37888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78882">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882"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BDD6DA1A-7CA0-4B36-BAE6-F4BCDA5DD3FA}" type="slidenum">
              <a:rPr lang="en-US" sz="1400"/>
              <a:pPr>
                <a:spcBef>
                  <a:spcPct val="0"/>
                </a:spcBef>
                <a:buFontTx/>
                <a:buNone/>
              </a:pPr>
              <a:t>4</a:t>
            </a:fld>
            <a:endParaRPr lang="en-US" sz="1400"/>
          </a:p>
        </p:txBody>
      </p:sp>
      <p:sp>
        <p:nvSpPr>
          <p:cNvPr id="21507" name="Rectangle 2"/>
          <p:cNvSpPr>
            <a:spLocks noGrp="1" noChangeArrowheads="1"/>
          </p:cNvSpPr>
          <p:nvPr>
            <p:ph type="title"/>
          </p:nvPr>
        </p:nvSpPr>
        <p:spPr>
          <a:xfrm>
            <a:off x="381000" y="0"/>
            <a:ext cx="8458200" cy="838200"/>
          </a:xfrm>
        </p:spPr>
        <p:txBody>
          <a:bodyPr/>
          <a:lstStyle/>
          <a:p>
            <a:r>
              <a:rPr lang="en-US">
                <a:latin typeface="Arial Unicode MS" panose="020B0604020202020204" pitchFamily="34" charset="-128"/>
              </a:rPr>
              <a:t>Least Squares Regression</a:t>
            </a:r>
            <a:endParaRPr lang="en-US">
              <a:latin typeface="Symbol" panose="05050102010706020507" pitchFamily="18" charset="2"/>
            </a:endParaRPr>
          </a:p>
        </p:txBody>
      </p:sp>
      <p:sp>
        <p:nvSpPr>
          <p:cNvPr id="723971" name="Rectangle 3"/>
          <p:cNvSpPr>
            <a:spLocks noGrp="1" noChangeArrowheads="1"/>
          </p:cNvSpPr>
          <p:nvPr>
            <p:ph type="body" sz="half" idx="1"/>
          </p:nvPr>
        </p:nvSpPr>
        <p:spPr>
          <a:xfrm>
            <a:off x="-457200" y="1295400"/>
            <a:ext cx="8686800" cy="5105400"/>
          </a:xfrm>
        </p:spPr>
        <p:txBody>
          <a:bodyPr/>
          <a:lstStyle/>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p:txBody>
      </p:sp>
      <p:sp>
        <p:nvSpPr>
          <p:cNvPr id="21509"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sz="1800"/>
          </a:p>
        </p:txBody>
      </p:sp>
      <p:sp>
        <p:nvSpPr>
          <p:cNvPr id="21510" name="Text Box 5"/>
          <p:cNvSpPr txBox="1">
            <a:spLocks noChangeArrowheads="1"/>
          </p:cNvSpPr>
          <p:nvPr/>
        </p:nvSpPr>
        <p:spPr bwMode="auto">
          <a:xfrm>
            <a:off x="381000" y="1447800"/>
            <a:ext cx="8382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p>
        </p:txBody>
      </p:sp>
      <p:sp>
        <p:nvSpPr>
          <p:cNvPr id="21511" name="Text Box 6"/>
          <p:cNvSpPr txBox="1">
            <a:spLocks noChangeArrowheads="1"/>
          </p:cNvSpPr>
          <p:nvPr/>
        </p:nvSpPr>
        <p:spPr bwMode="auto">
          <a:xfrm>
            <a:off x="152400" y="1295400"/>
            <a:ext cx="8991600" cy="250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p>
          <a:p>
            <a:pPr eaLnBrk="1" hangingPunct="1">
              <a:spcBef>
                <a:spcPct val="50000"/>
              </a:spcBef>
              <a:buFontTx/>
              <a:buNone/>
            </a:pPr>
            <a:endParaRPr lang="en-US" sz="2000" i="1"/>
          </a:p>
          <a:p>
            <a:pPr eaLnBrk="1" hangingPunct="1">
              <a:spcBef>
                <a:spcPct val="50000"/>
              </a:spcBef>
              <a:buFontTx/>
              <a:buNone/>
            </a:pPr>
            <a:endParaRPr lang="en-US"/>
          </a:p>
          <a:p>
            <a:pPr eaLnBrk="1" hangingPunct="1">
              <a:spcBef>
                <a:spcPct val="50000"/>
              </a:spcBef>
              <a:buFontTx/>
              <a:buNone/>
            </a:pPr>
            <a:endParaRPr lang="en-US"/>
          </a:p>
        </p:txBody>
      </p:sp>
      <p:sp>
        <p:nvSpPr>
          <p:cNvPr id="21512" name="Text Box 7"/>
          <p:cNvSpPr txBox="1">
            <a:spLocks noChangeArrowheads="1"/>
          </p:cNvSpPr>
          <p:nvPr/>
        </p:nvSpPr>
        <p:spPr bwMode="auto">
          <a:xfrm>
            <a:off x="228600" y="990600"/>
            <a:ext cx="8610600" cy="308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r>
              <a:rPr lang="en-US" sz="2800"/>
              <a:t> </a:t>
            </a:r>
          </a:p>
        </p:txBody>
      </p:sp>
      <p:sp>
        <p:nvSpPr>
          <p:cNvPr id="21513" name="Text Box 8"/>
          <p:cNvSpPr txBox="1">
            <a:spLocks noChangeArrowheads="1"/>
          </p:cNvSpPr>
          <p:nvPr/>
        </p:nvSpPr>
        <p:spPr bwMode="auto">
          <a:xfrm>
            <a:off x="0" y="914400"/>
            <a:ext cx="89916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sz="2800"/>
          </a:p>
        </p:txBody>
      </p:sp>
      <p:sp>
        <p:nvSpPr>
          <p:cNvPr id="21514" name="Text Box 11"/>
          <p:cNvSpPr txBox="1">
            <a:spLocks noChangeArrowheads="1"/>
          </p:cNvSpPr>
          <p:nvPr/>
        </p:nvSpPr>
        <p:spPr bwMode="auto">
          <a:xfrm>
            <a:off x="533400" y="838200"/>
            <a:ext cx="80772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sz="2400"/>
              <a:t>http://hadm.sph.sc.edu/courses/J716/demos/leastsquares/leastsquaresdemo.html</a:t>
            </a:r>
          </a:p>
        </p:txBody>
      </p:sp>
      <p:pic>
        <p:nvPicPr>
          <p:cNvPr id="21515" name="Picture 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52600" y="1704975"/>
            <a:ext cx="5724525" cy="5153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18937364"/>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723971">
                                            <p:txEl>
                                              <p:pRg st="0" end="0"/>
                                            </p:txEl>
                                          </p:spTgt>
                                        </p:tgtEl>
                                        <p:attrNameLst>
                                          <p:attrName>style.visibility</p:attrName>
                                        </p:attrNameLst>
                                      </p:cBhvr>
                                      <p:to>
                                        <p:strVal val="visible"/>
                                      </p:to>
                                    </p:set>
                                    <p:anim calcmode="lin" valueType="num">
                                      <p:cBhvr additive="base">
                                        <p:cTn id="7" dur="500" fill="hold"/>
                                        <p:tgtEl>
                                          <p:spTgt spid="72397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23971">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3971" grpId="0" build="p"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lide Number Placeholder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41EADBB-EE11-47AC-8748-E806AFA8AA74}" type="slidenum">
              <a:rPr lang="en-US"/>
              <a:pPr eaLnBrk="1" hangingPunct="1"/>
              <a:t>40</a:t>
            </a:fld>
            <a:endParaRPr lang="en-US"/>
          </a:p>
        </p:txBody>
      </p:sp>
      <p:sp>
        <p:nvSpPr>
          <p:cNvPr id="6148" name="Rectangle 2"/>
          <p:cNvSpPr>
            <a:spLocks noChangeArrowheads="1"/>
          </p:cNvSpPr>
          <p:nvPr/>
        </p:nvSpPr>
        <p:spPr bwMode="auto">
          <a:xfrm>
            <a:off x="0" y="152400"/>
            <a:ext cx="91440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4000" dirty="0">
                <a:solidFill>
                  <a:schemeClr val="tx2"/>
                </a:solidFill>
                <a:latin typeface="Arial Unicode MS" panose="020B0604020202020204" pitchFamily="34" charset="-128"/>
              </a:rPr>
              <a:t>Coefficient of Determination</a:t>
            </a:r>
          </a:p>
        </p:txBody>
      </p:sp>
      <p:graphicFrame>
        <p:nvGraphicFramePr>
          <p:cNvPr id="6146" name="Object 2"/>
          <p:cNvGraphicFramePr>
            <a:graphicFrameLocks noChangeAspect="1"/>
          </p:cNvGraphicFramePr>
          <p:nvPr>
            <p:extLst/>
          </p:nvPr>
        </p:nvGraphicFramePr>
        <p:xfrm>
          <a:off x="304800" y="1143000"/>
          <a:ext cx="4664075" cy="1763712"/>
        </p:xfrm>
        <a:graphic>
          <a:graphicData uri="http://schemas.openxmlformats.org/presentationml/2006/ole">
            <mc:AlternateContent xmlns:mc="http://schemas.openxmlformats.org/markup-compatibility/2006">
              <mc:Choice xmlns:v="urn:schemas-microsoft-com:vml" Requires="v">
                <p:oleObj spid="_x0000_s159761" name="Equation" r:id="rId4" imgW="2590560" imgH="977760" progId="Equation.3">
                  <p:embed/>
                </p:oleObj>
              </mc:Choice>
              <mc:Fallback>
                <p:oleObj name="Equation" r:id="rId4" imgW="2590560" imgH="977760" progId="Equation.3">
                  <p:embed/>
                  <p:pic>
                    <p:nvPicPr>
                      <p:cNvPr id="0" name=""/>
                      <p:cNvPicPr>
                        <a:picLocks noChangeAspect="1" noChangeArrowheads="1"/>
                      </p:cNvPicPr>
                      <p:nvPr/>
                    </p:nvPicPr>
                    <p:blipFill>
                      <a:blip r:embed="rId5"/>
                      <a:srcRect/>
                      <a:stretch>
                        <a:fillRect/>
                      </a:stretch>
                    </p:blipFill>
                    <p:spPr bwMode="auto">
                      <a:xfrm>
                        <a:off x="304800" y="1143000"/>
                        <a:ext cx="4664075" cy="1763712"/>
                      </a:xfrm>
                      <a:prstGeom prst="rect">
                        <a:avLst/>
                      </a:prstGeom>
                      <a:noFill/>
                      <a:ln>
                        <a:noFill/>
                      </a:ln>
                      <a:effectLst/>
                    </p:spPr>
                  </p:pic>
                </p:oleObj>
              </mc:Fallback>
            </mc:AlternateContent>
          </a:graphicData>
        </a:graphic>
      </p:graphicFrame>
    </p:spTree>
    <p:extLst>
      <p:ext uri="{BB962C8B-B14F-4D97-AF65-F5344CB8AC3E}">
        <p14:creationId xmlns:p14="http://schemas.microsoft.com/office/powerpoint/2010/main" val="2708301092"/>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2" name="Slide Number Placeholder 5"/>
          <p:cNvSpPr>
            <a:spLocks noGrp="1"/>
          </p:cNvSpPr>
          <p:nvPr>
            <p:ph type="sldNum" sz="quarter" idx="11"/>
          </p:nvPr>
        </p:nvSpPr>
        <p:spPr>
          <a:xfrm>
            <a:off x="8311166" y="6254750"/>
            <a:ext cx="2895600" cy="476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626E6DF-5D8F-461C-9CAE-39F9BD1230EB}" type="slidenum">
              <a:rPr lang="en-US"/>
              <a:pPr eaLnBrk="1" hangingPunct="1"/>
              <a:t>41</a:t>
            </a:fld>
            <a:endParaRPr lang="en-US" dirty="0"/>
          </a:p>
        </p:txBody>
      </p:sp>
      <p:sp>
        <p:nvSpPr>
          <p:cNvPr id="7173" name="Rectangle 2"/>
          <p:cNvSpPr>
            <a:spLocks noGrp="1" noChangeArrowheads="1"/>
          </p:cNvSpPr>
          <p:nvPr>
            <p:ph type="title"/>
          </p:nvPr>
        </p:nvSpPr>
        <p:spPr>
          <a:xfrm>
            <a:off x="533400" y="0"/>
            <a:ext cx="7772400" cy="533400"/>
          </a:xfrm>
        </p:spPr>
        <p:txBody>
          <a:bodyPr/>
          <a:lstStyle/>
          <a:p>
            <a:pPr eaLnBrk="1" hangingPunct="1"/>
            <a:r>
              <a:rPr lang="en-US" sz="4000"/>
              <a:t>Example 2 Revisited</a:t>
            </a:r>
          </a:p>
        </p:txBody>
      </p:sp>
      <p:sp>
        <p:nvSpPr>
          <p:cNvPr id="706563" name="Rectangle 3"/>
          <p:cNvSpPr>
            <a:spLocks noGrp="1" noChangeArrowheads="1"/>
          </p:cNvSpPr>
          <p:nvPr>
            <p:ph type="body" sz="half" idx="1"/>
          </p:nvPr>
        </p:nvSpPr>
        <p:spPr/>
        <p:txBody>
          <a:bodyPr/>
          <a:lstStyle/>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p:txBody>
      </p:sp>
      <p:sp>
        <p:nvSpPr>
          <p:cNvPr id="7175"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p>
        </p:txBody>
      </p:sp>
      <p:sp>
        <p:nvSpPr>
          <p:cNvPr id="7176" name="Text Box 5"/>
          <p:cNvSpPr txBox="1">
            <a:spLocks noChangeArrowheads="1"/>
          </p:cNvSpPr>
          <p:nvPr/>
        </p:nvSpPr>
        <p:spPr bwMode="auto">
          <a:xfrm>
            <a:off x="381000" y="1447800"/>
            <a:ext cx="8382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endParaRPr lang="en-US" sz="3200"/>
          </a:p>
        </p:txBody>
      </p:sp>
      <p:sp>
        <p:nvSpPr>
          <p:cNvPr id="7177" name="Text Box 6"/>
          <p:cNvSpPr txBox="1">
            <a:spLocks noChangeArrowheads="1"/>
          </p:cNvSpPr>
          <p:nvPr/>
        </p:nvSpPr>
        <p:spPr bwMode="auto">
          <a:xfrm>
            <a:off x="152400" y="1295400"/>
            <a:ext cx="8991600" cy="250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endParaRPr lang="en-US" sz="3200"/>
          </a:p>
          <a:p>
            <a:pPr eaLnBrk="1" hangingPunct="1">
              <a:spcBef>
                <a:spcPct val="50000"/>
              </a:spcBef>
            </a:pPr>
            <a:endParaRPr lang="en-US" sz="2000" i="1"/>
          </a:p>
          <a:p>
            <a:pPr eaLnBrk="1" hangingPunct="1">
              <a:spcBef>
                <a:spcPct val="50000"/>
              </a:spcBef>
            </a:pPr>
            <a:endParaRPr lang="en-US" sz="3200"/>
          </a:p>
          <a:p>
            <a:pPr eaLnBrk="1" hangingPunct="1">
              <a:spcBef>
                <a:spcPct val="50000"/>
              </a:spcBef>
            </a:pPr>
            <a:endParaRPr lang="en-US" sz="3200"/>
          </a:p>
        </p:txBody>
      </p:sp>
      <p:sp>
        <p:nvSpPr>
          <p:cNvPr id="7179" name="Rectangle 12"/>
          <p:cNvSpPr>
            <a:spLocks noChangeArrowheads="1"/>
          </p:cNvSpPr>
          <p:nvPr/>
        </p:nvSpPr>
        <p:spPr bwMode="auto">
          <a:xfrm>
            <a:off x="0" y="20574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p>
        </p:txBody>
      </p:sp>
      <p:sp>
        <p:nvSpPr>
          <p:cNvPr id="7181" name="Rectangle 15"/>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p>
        </p:txBody>
      </p:sp>
      <p:sp>
        <p:nvSpPr>
          <p:cNvPr id="2" name="Rectangle 24">
            <a:extLst>
              <a:ext uri="{FF2B5EF4-FFF2-40B4-BE49-F238E27FC236}">
                <a16:creationId xmlns:a16="http://schemas.microsoft.com/office/drawing/2014/main" id="{7F787DE5-3E39-4536-8370-71DD273A7650}"/>
              </a:ext>
            </a:extLst>
          </p:cNvPr>
          <p:cNvSpPr>
            <a:spLocks noChangeArrowheads="1"/>
          </p:cNvSpPr>
          <p:nvPr/>
        </p:nvSpPr>
        <p:spPr bwMode="auto">
          <a:xfrm>
            <a:off x="876300" y="5606890"/>
            <a:ext cx="7086600" cy="49244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mn-lt"/>
              </a:rPr>
              <a:t>Residual standard error: 5.914 on 270 degrees of freedom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mn-lt"/>
              </a:rPr>
              <a:t>Multiple R-squared: 0.8115, Adjusted R-squared: 0.8108 </a:t>
            </a:r>
            <a:endParaRPr kumimoji="0" lang="en-US" altLang="en-US" sz="1600" b="0" i="0" u="none" strike="noStrike" cap="none" normalizeH="0" baseline="0" dirty="0">
              <a:ln>
                <a:noFill/>
              </a:ln>
              <a:solidFill>
                <a:schemeClr val="tx1"/>
              </a:solidFill>
              <a:effectLst/>
              <a:latin typeface="+mn-lt"/>
            </a:endParaRPr>
          </a:p>
        </p:txBody>
      </p:sp>
      <p:sp>
        <p:nvSpPr>
          <p:cNvPr id="3" name="TextBox 2">
            <a:extLst>
              <a:ext uri="{FF2B5EF4-FFF2-40B4-BE49-F238E27FC236}">
                <a16:creationId xmlns:a16="http://schemas.microsoft.com/office/drawing/2014/main" id="{8B4895D8-B0CA-4374-BBD7-AB17BE92F95A}"/>
              </a:ext>
            </a:extLst>
          </p:cNvPr>
          <p:cNvSpPr txBox="1"/>
          <p:nvPr/>
        </p:nvSpPr>
        <p:spPr>
          <a:xfrm>
            <a:off x="2177114" y="971054"/>
            <a:ext cx="5085046" cy="461665"/>
          </a:xfrm>
          <a:prstGeom prst="rect">
            <a:avLst/>
          </a:prstGeom>
          <a:noFill/>
        </p:spPr>
        <p:txBody>
          <a:bodyPr wrap="none" rtlCol="0">
            <a:spAutoFit/>
          </a:bodyPr>
          <a:lstStyle/>
          <a:p>
            <a:r>
              <a:rPr lang="en-US" sz="2400" dirty="0"/>
              <a:t>waiting=33.4744+10.7296 eruptions</a:t>
            </a:r>
          </a:p>
        </p:txBody>
      </p:sp>
      <p:pic>
        <p:nvPicPr>
          <p:cNvPr id="7" name="Picture 6">
            <a:extLst>
              <a:ext uri="{FF2B5EF4-FFF2-40B4-BE49-F238E27FC236}">
                <a16:creationId xmlns:a16="http://schemas.microsoft.com/office/drawing/2014/main" id="{6CCA1E36-671B-44E9-9E3A-03F05CB8041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86929" y="1804888"/>
            <a:ext cx="5722541" cy="3248223"/>
          </a:xfrm>
          <a:prstGeom prst="rect">
            <a:avLst/>
          </a:prstGeom>
        </p:spPr>
      </p:pic>
    </p:spTree>
    <p:extLst>
      <p:ext uri="{BB962C8B-B14F-4D97-AF65-F5344CB8AC3E}">
        <p14:creationId xmlns:p14="http://schemas.microsoft.com/office/powerpoint/2010/main" val="3029637634"/>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706563">
                                            <p:txEl>
                                              <p:pRg st="0" end="0"/>
                                            </p:txEl>
                                          </p:spTgt>
                                        </p:tgtEl>
                                        <p:attrNameLst>
                                          <p:attrName>style.visibility</p:attrName>
                                        </p:attrNameLst>
                                      </p:cBhvr>
                                      <p:to>
                                        <p:strVal val="visible"/>
                                      </p:to>
                                    </p:set>
                                    <p:anim calcmode="lin" valueType="num">
                                      <p:cBhvr additive="base">
                                        <p:cTn id="7" dur="500" fill="hold"/>
                                        <p:tgtEl>
                                          <p:spTgt spid="70656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0656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563"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4BEC495D-B97D-4DD3-B159-E718EA2AEA09}" type="slidenum">
              <a:rPr lang="en-US" sz="1400"/>
              <a:pPr>
                <a:spcBef>
                  <a:spcPct val="0"/>
                </a:spcBef>
                <a:buFontTx/>
                <a:buNone/>
              </a:pPr>
              <a:t>5</a:t>
            </a:fld>
            <a:endParaRPr lang="en-US" sz="1400"/>
          </a:p>
        </p:txBody>
      </p:sp>
      <p:sp>
        <p:nvSpPr>
          <p:cNvPr id="25603" name="Rectangle 2"/>
          <p:cNvSpPr>
            <a:spLocks noGrp="1" noChangeArrowheads="1"/>
          </p:cNvSpPr>
          <p:nvPr>
            <p:ph type="title"/>
          </p:nvPr>
        </p:nvSpPr>
        <p:spPr>
          <a:xfrm>
            <a:off x="381000" y="0"/>
            <a:ext cx="8458200" cy="838200"/>
          </a:xfrm>
        </p:spPr>
        <p:txBody>
          <a:bodyPr/>
          <a:lstStyle/>
          <a:p>
            <a:r>
              <a:rPr lang="en-US">
                <a:latin typeface="Arial Unicode MS" panose="020B0604020202020204" pitchFamily="34" charset="-128"/>
              </a:rPr>
              <a:t>Least Squares Regression</a:t>
            </a:r>
            <a:endParaRPr lang="en-US">
              <a:latin typeface="Symbol" panose="05050102010706020507" pitchFamily="18" charset="2"/>
            </a:endParaRPr>
          </a:p>
        </p:txBody>
      </p:sp>
      <p:sp>
        <p:nvSpPr>
          <p:cNvPr id="723971" name="Rectangle 3"/>
          <p:cNvSpPr>
            <a:spLocks noGrp="1" noChangeArrowheads="1"/>
          </p:cNvSpPr>
          <p:nvPr>
            <p:ph type="body" sz="half" idx="1"/>
          </p:nvPr>
        </p:nvSpPr>
        <p:spPr>
          <a:xfrm>
            <a:off x="-457200" y="1295400"/>
            <a:ext cx="8686800" cy="5105400"/>
          </a:xfrm>
        </p:spPr>
        <p:txBody>
          <a:bodyPr/>
          <a:lstStyle/>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p:txBody>
      </p:sp>
      <p:sp>
        <p:nvSpPr>
          <p:cNvPr id="25605"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sz="1800"/>
          </a:p>
        </p:txBody>
      </p:sp>
      <p:sp>
        <p:nvSpPr>
          <p:cNvPr id="25606" name="Text Box 5"/>
          <p:cNvSpPr txBox="1">
            <a:spLocks noChangeArrowheads="1"/>
          </p:cNvSpPr>
          <p:nvPr/>
        </p:nvSpPr>
        <p:spPr bwMode="auto">
          <a:xfrm>
            <a:off x="381000" y="1447800"/>
            <a:ext cx="8382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p>
        </p:txBody>
      </p:sp>
      <p:sp>
        <p:nvSpPr>
          <p:cNvPr id="25607" name="Text Box 6"/>
          <p:cNvSpPr txBox="1">
            <a:spLocks noChangeArrowheads="1"/>
          </p:cNvSpPr>
          <p:nvPr/>
        </p:nvSpPr>
        <p:spPr bwMode="auto">
          <a:xfrm>
            <a:off x="152400" y="1295400"/>
            <a:ext cx="8991600" cy="250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p>
          <a:p>
            <a:pPr eaLnBrk="1" hangingPunct="1">
              <a:spcBef>
                <a:spcPct val="50000"/>
              </a:spcBef>
              <a:buFontTx/>
              <a:buNone/>
            </a:pPr>
            <a:endParaRPr lang="en-US" sz="2000" i="1"/>
          </a:p>
          <a:p>
            <a:pPr eaLnBrk="1" hangingPunct="1">
              <a:spcBef>
                <a:spcPct val="50000"/>
              </a:spcBef>
              <a:buFontTx/>
              <a:buNone/>
            </a:pPr>
            <a:endParaRPr lang="en-US"/>
          </a:p>
          <a:p>
            <a:pPr eaLnBrk="1" hangingPunct="1">
              <a:spcBef>
                <a:spcPct val="50000"/>
              </a:spcBef>
              <a:buFontTx/>
              <a:buNone/>
            </a:pPr>
            <a:endParaRPr lang="en-US"/>
          </a:p>
        </p:txBody>
      </p:sp>
      <p:sp>
        <p:nvSpPr>
          <p:cNvPr id="25608" name="Text Box 7"/>
          <p:cNvSpPr txBox="1">
            <a:spLocks noChangeArrowheads="1"/>
          </p:cNvSpPr>
          <p:nvPr/>
        </p:nvSpPr>
        <p:spPr bwMode="auto">
          <a:xfrm>
            <a:off x="228600" y="990600"/>
            <a:ext cx="8610600" cy="308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r>
              <a:rPr lang="en-US" sz="2800"/>
              <a:t> </a:t>
            </a:r>
          </a:p>
        </p:txBody>
      </p:sp>
      <p:sp>
        <p:nvSpPr>
          <p:cNvPr id="25609" name="Text Box 8"/>
          <p:cNvSpPr txBox="1">
            <a:spLocks noChangeArrowheads="1"/>
          </p:cNvSpPr>
          <p:nvPr/>
        </p:nvSpPr>
        <p:spPr bwMode="auto">
          <a:xfrm>
            <a:off x="0" y="914400"/>
            <a:ext cx="89916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sz="2800"/>
          </a:p>
        </p:txBody>
      </p:sp>
      <p:sp>
        <p:nvSpPr>
          <p:cNvPr id="25610" name="Text Box 11"/>
          <p:cNvSpPr txBox="1">
            <a:spLocks noChangeArrowheads="1"/>
          </p:cNvSpPr>
          <p:nvPr/>
        </p:nvSpPr>
        <p:spPr bwMode="auto">
          <a:xfrm>
            <a:off x="533400" y="838200"/>
            <a:ext cx="80772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sz="2400"/>
              <a:t>http://hadm.sph.sc.edu/courses/J716/demos/leastsquares/leastsquaresdemo.html</a:t>
            </a:r>
          </a:p>
        </p:txBody>
      </p:sp>
      <p:pic>
        <p:nvPicPr>
          <p:cNvPr id="2561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52600" y="1771650"/>
            <a:ext cx="5686425" cy="508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49791177"/>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723971">
                                            <p:txEl>
                                              <p:pRg st="0" end="0"/>
                                            </p:txEl>
                                          </p:spTgt>
                                        </p:tgtEl>
                                        <p:attrNameLst>
                                          <p:attrName>style.visibility</p:attrName>
                                        </p:attrNameLst>
                                      </p:cBhvr>
                                      <p:to>
                                        <p:strVal val="visible"/>
                                      </p:to>
                                    </p:set>
                                    <p:anim calcmode="lin" valueType="num">
                                      <p:cBhvr additive="base">
                                        <p:cTn id="7" dur="500" fill="hold"/>
                                        <p:tgtEl>
                                          <p:spTgt spid="72397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23971">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3971"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9F3D470B-A977-4F3B-8774-4712F1B377B7}" type="slidenum">
              <a:rPr lang="en-US" sz="1400"/>
              <a:pPr>
                <a:spcBef>
                  <a:spcPct val="0"/>
                </a:spcBef>
                <a:buFontTx/>
                <a:buNone/>
              </a:pPr>
              <a:t>6</a:t>
            </a:fld>
            <a:endParaRPr lang="en-US" sz="1400"/>
          </a:p>
        </p:txBody>
      </p:sp>
      <p:sp>
        <p:nvSpPr>
          <p:cNvPr id="19459" name="Rectangle 2"/>
          <p:cNvSpPr>
            <a:spLocks noGrp="1" noChangeArrowheads="1"/>
          </p:cNvSpPr>
          <p:nvPr>
            <p:ph type="title"/>
          </p:nvPr>
        </p:nvSpPr>
        <p:spPr>
          <a:xfrm>
            <a:off x="381000" y="0"/>
            <a:ext cx="8458200" cy="838200"/>
          </a:xfrm>
        </p:spPr>
        <p:txBody>
          <a:bodyPr/>
          <a:lstStyle/>
          <a:p>
            <a:r>
              <a:rPr lang="en-US">
                <a:latin typeface="Arial Unicode MS" panose="020B0604020202020204" pitchFamily="34" charset="-128"/>
              </a:rPr>
              <a:t>Least Squares Regression</a:t>
            </a:r>
            <a:endParaRPr lang="en-US">
              <a:latin typeface="Symbol" panose="05050102010706020507" pitchFamily="18" charset="2"/>
            </a:endParaRPr>
          </a:p>
        </p:txBody>
      </p:sp>
      <p:sp>
        <p:nvSpPr>
          <p:cNvPr id="728067" name="Rectangle 3"/>
          <p:cNvSpPr>
            <a:spLocks noGrp="1" noChangeArrowheads="1"/>
          </p:cNvSpPr>
          <p:nvPr>
            <p:ph type="body" sz="half" idx="1"/>
          </p:nvPr>
        </p:nvSpPr>
        <p:spPr>
          <a:xfrm>
            <a:off x="-457200" y="1295400"/>
            <a:ext cx="8686800" cy="5105400"/>
          </a:xfrm>
        </p:spPr>
        <p:txBody>
          <a:bodyPr/>
          <a:lstStyle/>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p:txBody>
      </p:sp>
      <p:sp>
        <p:nvSpPr>
          <p:cNvPr id="19461"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sz="1800"/>
          </a:p>
        </p:txBody>
      </p:sp>
      <p:sp>
        <p:nvSpPr>
          <p:cNvPr id="19462" name="Text Box 5"/>
          <p:cNvSpPr txBox="1">
            <a:spLocks noChangeArrowheads="1"/>
          </p:cNvSpPr>
          <p:nvPr/>
        </p:nvSpPr>
        <p:spPr bwMode="auto">
          <a:xfrm>
            <a:off x="381000" y="1447800"/>
            <a:ext cx="8382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p>
        </p:txBody>
      </p:sp>
      <p:sp>
        <p:nvSpPr>
          <p:cNvPr id="19463" name="Text Box 6"/>
          <p:cNvSpPr txBox="1">
            <a:spLocks noChangeArrowheads="1"/>
          </p:cNvSpPr>
          <p:nvPr/>
        </p:nvSpPr>
        <p:spPr bwMode="auto">
          <a:xfrm>
            <a:off x="152400" y="1295400"/>
            <a:ext cx="8991600" cy="250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p>
          <a:p>
            <a:pPr eaLnBrk="1" hangingPunct="1">
              <a:spcBef>
                <a:spcPct val="50000"/>
              </a:spcBef>
              <a:buFontTx/>
              <a:buNone/>
            </a:pPr>
            <a:endParaRPr lang="en-US" sz="2000" i="1"/>
          </a:p>
          <a:p>
            <a:pPr eaLnBrk="1" hangingPunct="1">
              <a:spcBef>
                <a:spcPct val="50000"/>
              </a:spcBef>
              <a:buFontTx/>
              <a:buNone/>
            </a:pPr>
            <a:endParaRPr lang="en-US"/>
          </a:p>
          <a:p>
            <a:pPr eaLnBrk="1" hangingPunct="1">
              <a:spcBef>
                <a:spcPct val="50000"/>
              </a:spcBef>
              <a:buFontTx/>
              <a:buNone/>
            </a:pPr>
            <a:endParaRPr lang="en-US"/>
          </a:p>
        </p:txBody>
      </p:sp>
      <p:sp>
        <p:nvSpPr>
          <p:cNvPr id="19464" name="Text Box 7"/>
          <p:cNvSpPr txBox="1">
            <a:spLocks noChangeArrowheads="1"/>
          </p:cNvSpPr>
          <p:nvPr/>
        </p:nvSpPr>
        <p:spPr bwMode="auto">
          <a:xfrm>
            <a:off x="228600" y="990600"/>
            <a:ext cx="8610600" cy="308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r>
              <a:rPr lang="en-US" sz="2800"/>
              <a:t> </a:t>
            </a:r>
          </a:p>
        </p:txBody>
      </p:sp>
      <p:sp>
        <p:nvSpPr>
          <p:cNvPr id="19465" name="Text Box 8"/>
          <p:cNvSpPr txBox="1">
            <a:spLocks noChangeArrowheads="1"/>
          </p:cNvSpPr>
          <p:nvPr/>
        </p:nvSpPr>
        <p:spPr bwMode="auto">
          <a:xfrm>
            <a:off x="0" y="914400"/>
            <a:ext cx="89916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sz="2800"/>
          </a:p>
        </p:txBody>
      </p:sp>
      <p:graphicFrame>
        <p:nvGraphicFramePr>
          <p:cNvPr id="19466" name="Object 2"/>
          <p:cNvGraphicFramePr>
            <a:graphicFrameLocks noGrp="1" noChangeAspect="1"/>
          </p:cNvGraphicFramePr>
          <p:nvPr>
            <p:ph sz="half" idx="2"/>
            <p:extLst/>
          </p:nvPr>
        </p:nvGraphicFramePr>
        <p:xfrm>
          <a:off x="1622425" y="1166813"/>
          <a:ext cx="5284788" cy="3709987"/>
        </p:xfrm>
        <a:graphic>
          <a:graphicData uri="http://schemas.openxmlformats.org/presentationml/2006/ole">
            <mc:AlternateContent xmlns:mc="http://schemas.openxmlformats.org/markup-compatibility/2006">
              <mc:Choice xmlns:v="urn:schemas-microsoft-com:vml" Requires="v">
                <p:oleObj spid="_x0000_s138257" name="Equation" r:id="rId4" imgW="3238200" imgH="2273040" progId="Equation.3">
                  <p:embed/>
                </p:oleObj>
              </mc:Choice>
              <mc:Fallback>
                <p:oleObj name="Equation" r:id="rId4" imgW="3238200" imgH="2273040" progId="Equation.3">
                  <p:embed/>
                  <p:pic>
                    <p:nvPicPr>
                      <p:cNvPr id="0" name=""/>
                      <p:cNvPicPr>
                        <a:picLocks noChangeAspect="1" noChangeArrowheads="1"/>
                      </p:cNvPicPr>
                      <p:nvPr/>
                    </p:nvPicPr>
                    <p:blipFill>
                      <a:blip r:embed="rId5"/>
                      <a:srcRect/>
                      <a:stretch>
                        <a:fillRect/>
                      </a:stretch>
                    </p:blipFill>
                    <p:spPr bwMode="auto">
                      <a:xfrm>
                        <a:off x="1622425" y="1166813"/>
                        <a:ext cx="5284788" cy="3709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259523042"/>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728067">
                                            <p:txEl>
                                              <p:pRg st="0" end="0"/>
                                            </p:txEl>
                                          </p:spTgt>
                                        </p:tgtEl>
                                        <p:attrNameLst>
                                          <p:attrName>style.visibility</p:attrName>
                                        </p:attrNameLst>
                                      </p:cBhvr>
                                      <p:to>
                                        <p:strVal val="visible"/>
                                      </p:to>
                                    </p:set>
                                    <p:anim calcmode="lin" valueType="num">
                                      <p:cBhvr additive="base">
                                        <p:cTn id="7" dur="500" fill="hold"/>
                                        <p:tgtEl>
                                          <p:spTgt spid="72806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28067">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8067"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A75295AC-9FA2-411C-BC1C-656A8C70537A}" type="slidenum">
              <a:rPr lang="en-US" sz="1400"/>
              <a:pPr>
                <a:spcBef>
                  <a:spcPct val="0"/>
                </a:spcBef>
                <a:buFontTx/>
                <a:buNone/>
              </a:pPr>
              <a:t>7</a:t>
            </a:fld>
            <a:endParaRPr lang="en-US" sz="1400"/>
          </a:p>
        </p:txBody>
      </p:sp>
      <p:sp>
        <p:nvSpPr>
          <p:cNvPr id="29699" name="Rectangle 2"/>
          <p:cNvSpPr>
            <a:spLocks noGrp="1" noChangeArrowheads="1"/>
          </p:cNvSpPr>
          <p:nvPr>
            <p:ph type="title"/>
          </p:nvPr>
        </p:nvSpPr>
        <p:spPr>
          <a:xfrm>
            <a:off x="381000" y="0"/>
            <a:ext cx="8458200" cy="838200"/>
          </a:xfrm>
        </p:spPr>
        <p:txBody>
          <a:bodyPr/>
          <a:lstStyle/>
          <a:p>
            <a:r>
              <a:rPr lang="en-US">
                <a:latin typeface="Arial Unicode MS" panose="020B0604020202020204" pitchFamily="34" charset="-128"/>
              </a:rPr>
              <a:t>Regression</a:t>
            </a:r>
            <a:endParaRPr lang="en-US">
              <a:latin typeface="Symbol" panose="05050102010706020507" pitchFamily="18" charset="2"/>
            </a:endParaRPr>
          </a:p>
        </p:txBody>
      </p:sp>
      <p:sp>
        <p:nvSpPr>
          <p:cNvPr id="29700" name="Rectangle 3"/>
          <p:cNvSpPr>
            <a:spLocks noGrp="1" noChangeArrowheads="1"/>
          </p:cNvSpPr>
          <p:nvPr>
            <p:ph type="body" sz="half" idx="1"/>
          </p:nvPr>
        </p:nvSpPr>
        <p:spPr>
          <a:xfrm>
            <a:off x="0" y="381000"/>
            <a:ext cx="9144000" cy="838200"/>
          </a:xfrm>
        </p:spPr>
        <p:txBody>
          <a:bodyPr/>
          <a:lstStyle/>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p:txBody>
      </p:sp>
      <p:sp>
        <p:nvSpPr>
          <p:cNvPr id="29701"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sz="1800"/>
          </a:p>
        </p:txBody>
      </p:sp>
      <p:sp>
        <p:nvSpPr>
          <p:cNvPr id="29702" name="Text Box 5"/>
          <p:cNvSpPr txBox="1">
            <a:spLocks noChangeArrowheads="1"/>
          </p:cNvSpPr>
          <p:nvPr/>
        </p:nvSpPr>
        <p:spPr bwMode="auto">
          <a:xfrm>
            <a:off x="381000" y="2057400"/>
            <a:ext cx="8382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p>
        </p:txBody>
      </p:sp>
      <p:sp>
        <p:nvSpPr>
          <p:cNvPr id="29703" name="Text Box 6"/>
          <p:cNvSpPr txBox="1">
            <a:spLocks noChangeArrowheads="1"/>
          </p:cNvSpPr>
          <p:nvPr/>
        </p:nvSpPr>
        <p:spPr bwMode="auto">
          <a:xfrm>
            <a:off x="152400" y="1295400"/>
            <a:ext cx="8991600" cy="250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p>
          <a:p>
            <a:pPr eaLnBrk="1" hangingPunct="1">
              <a:spcBef>
                <a:spcPct val="50000"/>
              </a:spcBef>
              <a:buFontTx/>
              <a:buNone/>
            </a:pPr>
            <a:endParaRPr lang="en-US" sz="2000" i="1"/>
          </a:p>
          <a:p>
            <a:pPr eaLnBrk="1" hangingPunct="1">
              <a:spcBef>
                <a:spcPct val="50000"/>
              </a:spcBef>
              <a:buFontTx/>
              <a:buNone/>
            </a:pPr>
            <a:endParaRPr lang="en-US"/>
          </a:p>
          <a:p>
            <a:pPr eaLnBrk="1" hangingPunct="1">
              <a:spcBef>
                <a:spcPct val="50000"/>
              </a:spcBef>
              <a:buFontTx/>
              <a:buNone/>
            </a:pPr>
            <a:endParaRPr lang="en-US"/>
          </a:p>
        </p:txBody>
      </p:sp>
      <p:sp>
        <p:nvSpPr>
          <p:cNvPr id="29704" name="Text Box 7"/>
          <p:cNvSpPr txBox="1">
            <a:spLocks noChangeArrowheads="1"/>
          </p:cNvSpPr>
          <p:nvPr/>
        </p:nvSpPr>
        <p:spPr bwMode="auto">
          <a:xfrm>
            <a:off x="228600" y="990600"/>
            <a:ext cx="8610600" cy="308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r>
              <a:rPr lang="en-US" sz="2800"/>
              <a:t> </a:t>
            </a:r>
          </a:p>
        </p:txBody>
      </p:sp>
      <p:sp>
        <p:nvSpPr>
          <p:cNvPr id="29705" name="Text Box 8"/>
          <p:cNvSpPr txBox="1">
            <a:spLocks noChangeArrowheads="1"/>
          </p:cNvSpPr>
          <p:nvPr/>
        </p:nvSpPr>
        <p:spPr bwMode="auto">
          <a:xfrm>
            <a:off x="0" y="914400"/>
            <a:ext cx="89916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sz="2800"/>
          </a:p>
        </p:txBody>
      </p:sp>
      <p:graphicFrame>
        <p:nvGraphicFramePr>
          <p:cNvPr id="29706" name="Object 2"/>
          <p:cNvGraphicFramePr>
            <a:graphicFrameLocks noGrp="1" noChangeAspect="1"/>
          </p:cNvGraphicFramePr>
          <p:nvPr>
            <p:ph sz="half" idx="2"/>
            <p:extLst>
              <p:ext uri="{D42A27DB-BD31-4B8C-83A1-F6EECF244321}">
                <p14:modId xmlns:p14="http://schemas.microsoft.com/office/powerpoint/2010/main" val="938404166"/>
              </p:ext>
            </p:extLst>
          </p:nvPr>
        </p:nvGraphicFramePr>
        <p:xfrm>
          <a:off x="563563" y="1433513"/>
          <a:ext cx="4641850" cy="3532187"/>
        </p:xfrm>
        <a:graphic>
          <a:graphicData uri="http://schemas.openxmlformats.org/presentationml/2006/ole">
            <mc:AlternateContent xmlns:mc="http://schemas.openxmlformats.org/markup-compatibility/2006">
              <mc:Choice xmlns:v="urn:schemas-microsoft-com:vml" Requires="v">
                <p:oleObj spid="_x0000_s139281" name="Equation" r:id="rId4" imgW="1434960" imgH="1091880" progId="Equation.DSMT4">
                  <p:embed/>
                </p:oleObj>
              </mc:Choice>
              <mc:Fallback>
                <p:oleObj name="Equation" r:id="rId4" imgW="1434960" imgH="1091880" progId="Equation.DSMT4">
                  <p:embed/>
                  <p:pic>
                    <p:nvPicPr>
                      <p:cNvPr id="0" name=""/>
                      <p:cNvPicPr>
                        <a:picLocks noChangeAspect="1" noChangeArrowheads="1"/>
                      </p:cNvPicPr>
                      <p:nvPr/>
                    </p:nvPicPr>
                    <p:blipFill>
                      <a:blip r:embed="rId5"/>
                      <a:srcRect/>
                      <a:stretch>
                        <a:fillRect/>
                      </a:stretch>
                    </p:blipFill>
                    <p:spPr bwMode="auto">
                      <a:xfrm>
                        <a:off x="563563" y="1433513"/>
                        <a:ext cx="4641850" cy="35321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518850325"/>
      </p:ext>
    </p:extLst>
  </p:cSld>
  <p:clrMapOvr>
    <a:masterClrMapping/>
  </p:clrMapOvr>
  <p:transition>
    <p:zoom dir="in"/>
  </p:transition>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66B4650F-CF59-48BB-BF9B-77BE7883AED1}" type="slidenum">
              <a:rPr lang="en-US" sz="1400"/>
              <a:pPr>
                <a:spcBef>
                  <a:spcPct val="0"/>
                </a:spcBef>
                <a:buFontTx/>
                <a:buNone/>
              </a:pPr>
              <a:t>8</a:t>
            </a:fld>
            <a:endParaRPr lang="en-US" sz="1400"/>
          </a:p>
        </p:txBody>
      </p:sp>
      <p:sp>
        <p:nvSpPr>
          <p:cNvPr id="31747" name="Rectangle 2"/>
          <p:cNvSpPr>
            <a:spLocks noGrp="1" noChangeArrowheads="1"/>
          </p:cNvSpPr>
          <p:nvPr>
            <p:ph type="title"/>
          </p:nvPr>
        </p:nvSpPr>
        <p:spPr>
          <a:xfrm>
            <a:off x="381000" y="0"/>
            <a:ext cx="8458200" cy="838200"/>
          </a:xfrm>
        </p:spPr>
        <p:txBody>
          <a:bodyPr/>
          <a:lstStyle/>
          <a:p>
            <a:r>
              <a:rPr lang="en-US">
                <a:latin typeface="Arial Unicode MS" panose="020B0604020202020204" pitchFamily="34" charset="-128"/>
              </a:rPr>
              <a:t>Least Squares</a:t>
            </a:r>
            <a:endParaRPr lang="en-US">
              <a:latin typeface="Symbol" panose="05050102010706020507" pitchFamily="18" charset="2"/>
            </a:endParaRPr>
          </a:p>
        </p:txBody>
      </p:sp>
      <p:sp>
        <p:nvSpPr>
          <p:cNvPr id="723971" name="Rectangle 3"/>
          <p:cNvSpPr>
            <a:spLocks noGrp="1" noChangeArrowheads="1"/>
          </p:cNvSpPr>
          <p:nvPr>
            <p:ph type="body" sz="half" idx="1"/>
          </p:nvPr>
        </p:nvSpPr>
        <p:spPr>
          <a:xfrm>
            <a:off x="-457200" y="1295400"/>
            <a:ext cx="8686800" cy="5105400"/>
          </a:xfrm>
        </p:spPr>
        <p:txBody>
          <a:bodyPr/>
          <a:lstStyle/>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p:txBody>
      </p:sp>
      <p:sp>
        <p:nvSpPr>
          <p:cNvPr id="31749"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sz="1800"/>
          </a:p>
        </p:txBody>
      </p:sp>
      <p:sp>
        <p:nvSpPr>
          <p:cNvPr id="31750" name="Text Box 5"/>
          <p:cNvSpPr txBox="1">
            <a:spLocks noChangeArrowheads="1"/>
          </p:cNvSpPr>
          <p:nvPr/>
        </p:nvSpPr>
        <p:spPr bwMode="auto">
          <a:xfrm>
            <a:off x="381000" y="1447800"/>
            <a:ext cx="8382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p>
        </p:txBody>
      </p:sp>
      <p:sp>
        <p:nvSpPr>
          <p:cNvPr id="31751" name="Text Box 6"/>
          <p:cNvSpPr txBox="1">
            <a:spLocks noChangeArrowheads="1"/>
          </p:cNvSpPr>
          <p:nvPr/>
        </p:nvSpPr>
        <p:spPr bwMode="auto">
          <a:xfrm>
            <a:off x="152400" y="1295400"/>
            <a:ext cx="8991600" cy="250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p>
          <a:p>
            <a:pPr eaLnBrk="1" hangingPunct="1">
              <a:spcBef>
                <a:spcPct val="50000"/>
              </a:spcBef>
              <a:buFontTx/>
              <a:buNone/>
            </a:pPr>
            <a:endParaRPr lang="en-US" sz="2000" i="1"/>
          </a:p>
          <a:p>
            <a:pPr eaLnBrk="1" hangingPunct="1">
              <a:spcBef>
                <a:spcPct val="50000"/>
              </a:spcBef>
              <a:buFontTx/>
              <a:buNone/>
            </a:pPr>
            <a:endParaRPr lang="en-US"/>
          </a:p>
          <a:p>
            <a:pPr eaLnBrk="1" hangingPunct="1">
              <a:spcBef>
                <a:spcPct val="50000"/>
              </a:spcBef>
              <a:buFontTx/>
              <a:buNone/>
            </a:pPr>
            <a:endParaRPr lang="en-US"/>
          </a:p>
        </p:txBody>
      </p:sp>
      <p:sp>
        <p:nvSpPr>
          <p:cNvPr id="31752" name="Text Box 7"/>
          <p:cNvSpPr txBox="1">
            <a:spLocks noChangeArrowheads="1"/>
          </p:cNvSpPr>
          <p:nvPr/>
        </p:nvSpPr>
        <p:spPr bwMode="auto">
          <a:xfrm>
            <a:off x="228600" y="990600"/>
            <a:ext cx="8610600" cy="308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r>
              <a:rPr lang="en-US" sz="2800"/>
              <a:t> </a:t>
            </a:r>
          </a:p>
        </p:txBody>
      </p:sp>
      <p:sp>
        <p:nvSpPr>
          <p:cNvPr id="31753" name="Text Box 8"/>
          <p:cNvSpPr txBox="1">
            <a:spLocks noChangeArrowheads="1"/>
          </p:cNvSpPr>
          <p:nvPr/>
        </p:nvSpPr>
        <p:spPr bwMode="auto">
          <a:xfrm>
            <a:off x="0" y="914400"/>
            <a:ext cx="89916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sz="2800"/>
          </a:p>
        </p:txBody>
      </p:sp>
      <p:sp>
        <p:nvSpPr>
          <p:cNvPr id="31754" name="Text Box 11"/>
          <p:cNvSpPr txBox="1">
            <a:spLocks noChangeArrowheads="1"/>
          </p:cNvSpPr>
          <p:nvPr/>
        </p:nvSpPr>
        <p:spPr bwMode="auto">
          <a:xfrm>
            <a:off x="533400" y="838200"/>
            <a:ext cx="80772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sz="2400"/>
              <a:t>http://hadm.sph.sc.edu/courses/J716/demos/leastsquares/leastsquaresdemo.html</a:t>
            </a:r>
          </a:p>
        </p:txBody>
      </p:sp>
      <p:pic>
        <p:nvPicPr>
          <p:cNvPr id="3175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52600" y="1809750"/>
            <a:ext cx="5667375" cy="504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65575041"/>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723971">
                                            <p:txEl>
                                              <p:pRg st="0" end="0"/>
                                            </p:txEl>
                                          </p:spTgt>
                                        </p:tgtEl>
                                        <p:attrNameLst>
                                          <p:attrName>style.visibility</p:attrName>
                                        </p:attrNameLst>
                                      </p:cBhvr>
                                      <p:to>
                                        <p:strVal val="visible"/>
                                      </p:to>
                                    </p:set>
                                    <p:anim calcmode="lin" valueType="num">
                                      <p:cBhvr additive="base">
                                        <p:cTn id="7" dur="500" fill="hold"/>
                                        <p:tgtEl>
                                          <p:spTgt spid="72397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23971">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3971"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Slide Number Placeholder 6"/>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A4AFACD7-82FC-416C-A016-90A3EAAE1440}" type="slidenum">
              <a:rPr lang="en-US" sz="1400"/>
              <a:pPr>
                <a:spcBef>
                  <a:spcPct val="0"/>
                </a:spcBef>
                <a:buFontTx/>
                <a:buNone/>
              </a:pPr>
              <a:t>9</a:t>
            </a:fld>
            <a:endParaRPr lang="en-US" sz="1400"/>
          </a:p>
        </p:txBody>
      </p:sp>
      <p:sp>
        <p:nvSpPr>
          <p:cNvPr id="37891" name="Rectangle 2"/>
          <p:cNvSpPr>
            <a:spLocks noGrp="1" noChangeArrowheads="1"/>
          </p:cNvSpPr>
          <p:nvPr>
            <p:ph type="title"/>
          </p:nvPr>
        </p:nvSpPr>
        <p:spPr>
          <a:xfrm>
            <a:off x="685800" y="0"/>
            <a:ext cx="7772400" cy="914400"/>
          </a:xfrm>
        </p:spPr>
        <p:txBody>
          <a:bodyPr/>
          <a:lstStyle/>
          <a:p>
            <a:r>
              <a:rPr lang="en-US">
                <a:latin typeface="Arial Unicode MS" panose="020B0604020202020204" pitchFamily="34" charset="-128"/>
              </a:rPr>
              <a:t>Example 2</a:t>
            </a:r>
            <a:endParaRPr lang="en-US">
              <a:latin typeface="Symbol" panose="05050102010706020507" pitchFamily="18" charset="2"/>
            </a:endParaRPr>
          </a:p>
        </p:txBody>
      </p:sp>
      <p:sp>
        <p:nvSpPr>
          <p:cNvPr id="704515" name="Rectangle 3"/>
          <p:cNvSpPr>
            <a:spLocks noGrp="1" noChangeArrowheads="1"/>
          </p:cNvSpPr>
          <p:nvPr>
            <p:ph type="body" sz="half" idx="1"/>
          </p:nvPr>
        </p:nvSpPr>
        <p:spPr/>
        <p:txBody>
          <a:bodyPr/>
          <a:lstStyle/>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p:txBody>
      </p:sp>
      <p:sp>
        <p:nvSpPr>
          <p:cNvPr id="37893" name="Text Box 5"/>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sz="1800"/>
          </a:p>
        </p:txBody>
      </p:sp>
      <p:sp>
        <p:nvSpPr>
          <p:cNvPr id="37894" name="Text Box 6"/>
          <p:cNvSpPr txBox="1">
            <a:spLocks noChangeArrowheads="1"/>
          </p:cNvSpPr>
          <p:nvPr/>
        </p:nvSpPr>
        <p:spPr bwMode="auto">
          <a:xfrm>
            <a:off x="381000" y="1447800"/>
            <a:ext cx="8382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p>
        </p:txBody>
      </p:sp>
      <p:sp>
        <p:nvSpPr>
          <p:cNvPr id="37895" name="Text Box 7"/>
          <p:cNvSpPr txBox="1">
            <a:spLocks noChangeArrowheads="1"/>
          </p:cNvSpPr>
          <p:nvPr/>
        </p:nvSpPr>
        <p:spPr bwMode="auto">
          <a:xfrm>
            <a:off x="152400" y="1295400"/>
            <a:ext cx="8991600" cy="250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p>
          <a:p>
            <a:pPr eaLnBrk="1" hangingPunct="1">
              <a:spcBef>
                <a:spcPct val="50000"/>
              </a:spcBef>
              <a:buFontTx/>
              <a:buNone/>
            </a:pPr>
            <a:endParaRPr lang="en-US" sz="2000" i="1"/>
          </a:p>
          <a:p>
            <a:pPr eaLnBrk="1" hangingPunct="1">
              <a:spcBef>
                <a:spcPct val="50000"/>
              </a:spcBef>
              <a:buFontTx/>
              <a:buNone/>
            </a:pPr>
            <a:endParaRPr lang="en-US"/>
          </a:p>
          <a:p>
            <a:pPr eaLnBrk="1" hangingPunct="1">
              <a:spcBef>
                <a:spcPct val="50000"/>
              </a:spcBef>
              <a:buFontTx/>
              <a:buNone/>
            </a:pPr>
            <a:endParaRPr lang="en-US"/>
          </a:p>
        </p:txBody>
      </p:sp>
      <p:sp>
        <p:nvSpPr>
          <p:cNvPr id="37896" name="Text Box 8"/>
          <p:cNvSpPr txBox="1">
            <a:spLocks noChangeArrowheads="1"/>
          </p:cNvSpPr>
          <p:nvPr/>
        </p:nvSpPr>
        <p:spPr bwMode="auto">
          <a:xfrm>
            <a:off x="228600" y="990600"/>
            <a:ext cx="8610600" cy="308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r>
              <a:rPr lang="en-US" sz="2800"/>
              <a:t> </a:t>
            </a:r>
          </a:p>
        </p:txBody>
      </p:sp>
      <p:sp>
        <p:nvSpPr>
          <p:cNvPr id="37897" name="Text Box 9"/>
          <p:cNvSpPr txBox="1">
            <a:spLocks noChangeArrowheads="1"/>
          </p:cNvSpPr>
          <p:nvPr/>
        </p:nvSpPr>
        <p:spPr bwMode="auto">
          <a:xfrm>
            <a:off x="0" y="1066800"/>
            <a:ext cx="9144000" cy="478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sz="2800"/>
              <a:t>The data analyzed on the next slide concerns the eruptions of the Old Faithful Geyser from August 1 to August 8, 1978 by Park Geologist Roderick A. Hutchinson (as reported in Weisberg’s “Applied Linear Regression).</a:t>
            </a:r>
          </a:p>
          <a:p>
            <a:pPr eaLnBrk="1" hangingPunct="1">
              <a:spcBef>
                <a:spcPct val="0"/>
              </a:spcBef>
              <a:buFontTx/>
              <a:buNone/>
            </a:pPr>
            <a:endParaRPr lang="en-US" sz="2800"/>
          </a:p>
          <a:p>
            <a:pPr eaLnBrk="1" hangingPunct="1">
              <a:spcBef>
                <a:spcPct val="0"/>
              </a:spcBef>
              <a:buFontTx/>
              <a:buNone/>
            </a:pPr>
            <a:r>
              <a:rPr lang="en-US" sz="2800"/>
              <a:t>Interval is the length of time until the next eruption (in minutes) and duration is the length of the last eruption (in minutes).   The goal is to predict the time until the next eruption (the interval) from the length of the last eruption (the duration).</a:t>
            </a:r>
          </a:p>
        </p:txBody>
      </p:sp>
    </p:spTree>
    <p:extLst>
      <p:ext uri="{BB962C8B-B14F-4D97-AF65-F5344CB8AC3E}">
        <p14:creationId xmlns:p14="http://schemas.microsoft.com/office/powerpoint/2010/main" val="4092276728"/>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704515">
                                            <p:txEl>
                                              <p:pRg st="0" end="0"/>
                                            </p:txEl>
                                          </p:spTgt>
                                        </p:tgtEl>
                                        <p:attrNameLst>
                                          <p:attrName>style.visibility</p:attrName>
                                        </p:attrNameLst>
                                      </p:cBhvr>
                                      <p:to>
                                        <p:strVal val="visible"/>
                                      </p:to>
                                    </p:set>
                                    <p:anim calcmode="lin" valueType="num">
                                      <p:cBhvr additive="base">
                                        <p:cTn id="7" dur="500" fill="hold"/>
                                        <p:tgtEl>
                                          <p:spTgt spid="70451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04515">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4515" grpId="0" build="p" autoUpdateAnimBg="0"/>
    </p:bldLst>
  </p:timing>
</p:sld>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3089</TotalTime>
  <Words>870</Words>
  <Application>Microsoft Office PowerPoint</Application>
  <PresentationFormat>On-screen Show (4:3)</PresentationFormat>
  <Paragraphs>473</Paragraphs>
  <Slides>41</Slides>
  <Notes>39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4</vt:i4>
      </vt:variant>
      <vt:variant>
        <vt:lpstr>Slide Titles</vt:lpstr>
      </vt:variant>
      <vt:variant>
        <vt:i4>41</vt:i4>
      </vt:variant>
    </vt:vector>
  </HeadingPairs>
  <TitlesOfParts>
    <vt:vector size="51" baseType="lpstr">
      <vt:lpstr>Arial Unicode MS</vt:lpstr>
      <vt:lpstr>Arial</vt:lpstr>
      <vt:lpstr>Courier New</vt:lpstr>
      <vt:lpstr>Symbol</vt:lpstr>
      <vt:lpstr>Times New Roman</vt:lpstr>
      <vt:lpstr>1_Default Design</vt:lpstr>
      <vt:lpstr>Document</vt:lpstr>
      <vt:lpstr>MathType 7.0 Equation</vt:lpstr>
      <vt:lpstr>Picture</vt:lpstr>
      <vt:lpstr>Equation</vt:lpstr>
      <vt:lpstr>STAT J515  Lecture 26 November 21, 2019</vt:lpstr>
      <vt:lpstr>Outline for Today</vt:lpstr>
      <vt:lpstr>Regression - Example 1</vt:lpstr>
      <vt:lpstr>Least Squares Regression</vt:lpstr>
      <vt:lpstr>Least Squares Regression</vt:lpstr>
      <vt:lpstr>Least Squares Regression</vt:lpstr>
      <vt:lpstr>Regression</vt:lpstr>
      <vt:lpstr>Least Squares</vt:lpstr>
      <vt:lpstr>Example 2</vt:lpstr>
      <vt:lpstr>PowerPoint Presentation</vt:lpstr>
      <vt:lpstr>PowerPoint Presentation</vt:lpstr>
      <vt:lpstr>Other questions…</vt:lpstr>
      <vt:lpstr>Regression</vt:lpstr>
      <vt:lpstr>PowerPoint Presentation</vt:lpstr>
      <vt:lpstr>Regression Model</vt:lpstr>
      <vt:lpstr>Assumptions</vt:lpstr>
      <vt:lpstr>Assumptions</vt:lpstr>
      <vt:lpstr>Residual vs. Predicted Plot</vt:lpstr>
      <vt:lpstr>Residual vs. Predicted Plot</vt:lpstr>
      <vt:lpstr>Residual vs. Predicted Plot</vt:lpstr>
      <vt:lpstr>Residual vs. Predicted Plot</vt:lpstr>
      <vt:lpstr>Residual Q-Q Plot</vt:lpstr>
      <vt:lpstr>Residual Q-Q Plot</vt:lpstr>
      <vt:lpstr>Assumptions</vt:lpstr>
      <vt:lpstr>PowerPoint Presentation</vt:lpstr>
      <vt:lpstr>Test about the Slope</vt:lpstr>
      <vt:lpstr>Confidence Interval for the slope</vt:lpstr>
      <vt:lpstr>PowerPoint Presentation</vt:lpstr>
      <vt:lpstr>The ANOVA Table for Regression</vt:lpstr>
      <vt:lpstr>Inference about the Slope</vt:lpstr>
      <vt:lpstr>PowerPoint Presentation</vt:lpstr>
      <vt:lpstr>PowerPoint Presentation</vt:lpstr>
      <vt:lpstr>PowerPoint Presentation</vt:lpstr>
      <vt:lpstr>PowerPoint Presentation</vt:lpstr>
      <vt:lpstr>PowerPoint Presentation</vt:lpstr>
      <vt:lpstr>PowerPoint Presentation</vt:lpstr>
      <vt:lpstr>Another Test for Correlation</vt:lpstr>
      <vt:lpstr>PowerPoint Presentation</vt:lpstr>
      <vt:lpstr>The ANOVA Table for Regression</vt:lpstr>
      <vt:lpstr>PowerPoint Presentation</vt:lpstr>
      <vt:lpstr>Example 2 Revisited</vt:lpstr>
    </vt:vector>
  </TitlesOfParts>
  <Company>Statistics, USC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 702/J702 Fall 2001</dc:title>
  <dc:creator>Preferred Customer</dc:creator>
  <cp:lastModifiedBy>Grego John</cp:lastModifiedBy>
  <cp:revision>173</cp:revision>
  <cp:lastPrinted>2015-11-23T18:25:08Z</cp:lastPrinted>
  <dcterms:created xsi:type="dcterms:W3CDTF">2001-05-21T01:21:44Z</dcterms:created>
  <dcterms:modified xsi:type="dcterms:W3CDTF">2019-11-26T15:43:14Z</dcterms:modified>
</cp:coreProperties>
</file>