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2" r:id="rId1"/>
  </p:sldMasterIdLst>
  <p:notesMasterIdLst>
    <p:notesMasterId r:id="rId11"/>
  </p:notesMasterIdLst>
  <p:handoutMasterIdLst>
    <p:handoutMasterId r:id="rId12"/>
  </p:handoutMasterIdLst>
  <p:sldIdLst>
    <p:sldId id="256" r:id="rId2"/>
    <p:sldId id="267" r:id="rId3"/>
    <p:sldId id="268" r:id="rId4"/>
    <p:sldId id="269" r:id="rId5"/>
    <p:sldId id="270" r:id="rId6"/>
    <p:sldId id="271" r:id="rId7"/>
    <p:sldId id="272" r:id="rId8"/>
    <p:sldId id="273" r:id="rId9"/>
    <p:sldId id="274" r:id="rId10"/>
  </p:sldIdLst>
  <p:sldSz cx="9144000" cy="6858000" type="screen4x3"/>
  <p:notesSz cx="6858000" cy="9199563"/>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5pPr>
    <a:lvl6pPr marL="2286000" algn="l" defTabSz="914400" rtl="0" eaLnBrk="1" latinLnBrk="0" hangingPunct="1">
      <a:defRPr sz="2400" kern="1200">
        <a:solidFill>
          <a:schemeClr val="tx1"/>
        </a:solidFill>
        <a:latin typeface="Times" panose="02020603050405020304" pitchFamily="18" charset="0"/>
        <a:ea typeface="ＭＳ Ｐゴシック" panose="020B0600070205080204" pitchFamily="34" charset="-128"/>
        <a:cs typeface="+mn-cs"/>
      </a:defRPr>
    </a:lvl6pPr>
    <a:lvl7pPr marL="2743200" algn="l" defTabSz="914400" rtl="0" eaLnBrk="1" latinLnBrk="0" hangingPunct="1">
      <a:defRPr sz="2400" kern="1200">
        <a:solidFill>
          <a:schemeClr val="tx1"/>
        </a:solidFill>
        <a:latin typeface="Times" panose="02020603050405020304" pitchFamily="18" charset="0"/>
        <a:ea typeface="ＭＳ Ｐゴシック" panose="020B0600070205080204" pitchFamily="34" charset="-128"/>
        <a:cs typeface="+mn-cs"/>
      </a:defRPr>
    </a:lvl7pPr>
    <a:lvl8pPr marL="3200400" algn="l" defTabSz="914400" rtl="0" eaLnBrk="1" latinLnBrk="0" hangingPunct="1">
      <a:defRPr sz="2400" kern="1200">
        <a:solidFill>
          <a:schemeClr val="tx1"/>
        </a:solidFill>
        <a:latin typeface="Times" panose="02020603050405020304" pitchFamily="18" charset="0"/>
        <a:ea typeface="ＭＳ Ｐゴシック" panose="020B0600070205080204" pitchFamily="34" charset="-128"/>
        <a:cs typeface="+mn-cs"/>
      </a:defRPr>
    </a:lvl8pPr>
    <a:lvl9pPr marL="3657600" algn="l" defTabSz="914400" rtl="0" eaLnBrk="1" latinLnBrk="0" hangingPunct="1">
      <a:defRPr sz="2400" kern="1200">
        <a:solidFill>
          <a:schemeClr val="tx1"/>
        </a:solidFill>
        <a:latin typeface="Times" panose="02020603050405020304" pitchFamily="18"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78" y="108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60375"/>
          </a:xfrm>
          <a:prstGeom prst="rect">
            <a:avLst/>
          </a:prstGeom>
          <a:noFill/>
          <a:ln w="9525">
            <a:noFill/>
            <a:miter lim="800000"/>
            <a:headEnd/>
            <a:tailEnd/>
          </a:ln>
          <a:effectLst/>
        </p:spPr>
        <p:txBody>
          <a:bodyPr vert="horz" wrap="square" lIns="91545" tIns="45773" rIns="91545" bIns="45773" numCol="1" anchor="t" anchorCtr="0" compatLnSpc="1">
            <a:prstTxWarp prst="textNoShape">
              <a:avLst/>
            </a:prstTxWarp>
          </a:bodyPr>
          <a:lstStyle>
            <a:lvl1pPr defTabSz="915988">
              <a:defRPr sz="1200">
                <a:latin typeface="Times" pitchFamily="1" charset="0"/>
                <a:ea typeface="+mn-ea"/>
              </a:defRPr>
            </a:lvl1pPr>
          </a:lstStyle>
          <a:p>
            <a:pPr>
              <a:defRPr/>
            </a:pPr>
            <a:endParaRPr lang="en-US"/>
          </a:p>
        </p:txBody>
      </p:sp>
      <p:sp>
        <p:nvSpPr>
          <p:cNvPr id="15363" name="Rectangle 3"/>
          <p:cNvSpPr>
            <a:spLocks noGrp="1" noChangeArrowheads="1"/>
          </p:cNvSpPr>
          <p:nvPr>
            <p:ph type="dt" sz="quarter" idx="1"/>
          </p:nvPr>
        </p:nvSpPr>
        <p:spPr bwMode="auto">
          <a:xfrm>
            <a:off x="3886200" y="0"/>
            <a:ext cx="2971800" cy="460375"/>
          </a:xfrm>
          <a:prstGeom prst="rect">
            <a:avLst/>
          </a:prstGeom>
          <a:noFill/>
          <a:ln w="9525">
            <a:noFill/>
            <a:miter lim="800000"/>
            <a:headEnd/>
            <a:tailEnd/>
          </a:ln>
          <a:effectLst/>
        </p:spPr>
        <p:txBody>
          <a:bodyPr vert="horz" wrap="square" lIns="91545" tIns="45773" rIns="91545" bIns="45773" numCol="1" anchor="t" anchorCtr="0" compatLnSpc="1">
            <a:prstTxWarp prst="textNoShape">
              <a:avLst/>
            </a:prstTxWarp>
          </a:bodyPr>
          <a:lstStyle>
            <a:lvl1pPr algn="r" defTabSz="915988">
              <a:defRPr sz="1200">
                <a:latin typeface="Times" pitchFamily="1" charset="0"/>
                <a:ea typeface="+mn-ea"/>
              </a:defRPr>
            </a:lvl1pPr>
          </a:lstStyle>
          <a:p>
            <a:pPr>
              <a:defRPr/>
            </a:pPr>
            <a:endParaRPr lang="en-US"/>
          </a:p>
        </p:txBody>
      </p:sp>
      <p:sp>
        <p:nvSpPr>
          <p:cNvPr id="15364" name="Rectangle 4"/>
          <p:cNvSpPr>
            <a:spLocks noGrp="1" noChangeArrowheads="1"/>
          </p:cNvSpPr>
          <p:nvPr>
            <p:ph type="ftr" sz="quarter" idx="2"/>
          </p:nvPr>
        </p:nvSpPr>
        <p:spPr bwMode="auto">
          <a:xfrm>
            <a:off x="0" y="8739188"/>
            <a:ext cx="2971800" cy="460375"/>
          </a:xfrm>
          <a:prstGeom prst="rect">
            <a:avLst/>
          </a:prstGeom>
          <a:noFill/>
          <a:ln w="9525">
            <a:noFill/>
            <a:miter lim="800000"/>
            <a:headEnd/>
            <a:tailEnd/>
          </a:ln>
          <a:effectLst/>
        </p:spPr>
        <p:txBody>
          <a:bodyPr vert="horz" wrap="square" lIns="91545" tIns="45773" rIns="91545" bIns="45773" numCol="1" anchor="b" anchorCtr="0" compatLnSpc="1">
            <a:prstTxWarp prst="textNoShape">
              <a:avLst/>
            </a:prstTxWarp>
          </a:bodyPr>
          <a:lstStyle>
            <a:lvl1pPr defTabSz="915988">
              <a:defRPr sz="1200">
                <a:latin typeface="Times" pitchFamily="1" charset="0"/>
                <a:ea typeface="+mn-ea"/>
              </a:defRPr>
            </a:lvl1pPr>
          </a:lstStyle>
          <a:p>
            <a:pPr>
              <a:defRPr/>
            </a:pPr>
            <a:endParaRPr lang="en-US"/>
          </a:p>
        </p:txBody>
      </p:sp>
      <p:sp>
        <p:nvSpPr>
          <p:cNvPr id="15365" name="Rectangle 5"/>
          <p:cNvSpPr>
            <a:spLocks noGrp="1" noChangeArrowheads="1"/>
          </p:cNvSpPr>
          <p:nvPr>
            <p:ph type="sldNum" sz="quarter" idx="3"/>
          </p:nvPr>
        </p:nvSpPr>
        <p:spPr bwMode="auto">
          <a:xfrm>
            <a:off x="3886200" y="8739188"/>
            <a:ext cx="2971800" cy="460375"/>
          </a:xfrm>
          <a:prstGeom prst="rect">
            <a:avLst/>
          </a:prstGeom>
          <a:noFill/>
          <a:ln w="9525">
            <a:noFill/>
            <a:miter lim="800000"/>
            <a:headEnd/>
            <a:tailEnd/>
          </a:ln>
          <a:effectLst/>
        </p:spPr>
        <p:txBody>
          <a:bodyPr vert="horz" wrap="square" lIns="91545" tIns="45773" rIns="91545" bIns="45773" numCol="1" anchor="b" anchorCtr="0" compatLnSpc="1">
            <a:prstTxWarp prst="textNoShape">
              <a:avLst/>
            </a:prstTxWarp>
          </a:bodyPr>
          <a:lstStyle>
            <a:lvl1pPr algn="r" defTabSz="915988">
              <a:defRPr sz="1200"/>
            </a:lvl1pPr>
          </a:lstStyle>
          <a:p>
            <a:fld id="{1F00C2BB-6071-456A-AD42-32283894A0A4}" type="slidenum">
              <a:rPr lang="en-US" altLang="en-US"/>
              <a:pPr/>
              <a:t>‹#›</a:t>
            </a:fld>
            <a:endParaRPr lang="en-US" altLang="en-US"/>
          </a:p>
        </p:txBody>
      </p:sp>
    </p:spTree>
    <p:extLst>
      <p:ext uri="{BB962C8B-B14F-4D97-AF65-F5344CB8AC3E}">
        <p14:creationId xmlns:p14="http://schemas.microsoft.com/office/powerpoint/2010/main" val="36833779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19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1963"/>
          </a:xfrm>
          <a:prstGeom prst="rect">
            <a:avLst/>
          </a:prstGeom>
        </p:spPr>
        <p:txBody>
          <a:bodyPr vert="horz" lIns="91440" tIns="45720" rIns="91440" bIns="45720" rtlCol="0"/>
          <a:lstStyle>
            <a:lvl1pPr algn="r">
              <a:defRPr sz="1200"/>
            </a:lvl1pPr>
          </a:lstStyle>
          <a:p>
            <a:fld id="{B615425F-CE8C-4919-809B-6CF64519896F}" type="datetimeFigureOut">
              <a:rPr lang="en-US" smtClean="0"/>
              <a:t>9/17/2018</a:t>
            </a:fld>
            <a:endParaRPr lang="en-US"/>
          </a:p>
        </p:txBody>
      </p:sp>
      <p:sp>
        <p:nvSpPr>
          <p:cNvPr id="4" name="Slide Image Placeholder 3"/>
          <p:cNvSpPr>
            <a:spLocks noGrp="1" noRot="1" noChangeAspect="1"/>
          </p:cNvSpPr>
          <p:nvPr>
            <p:ph type="sldImg" idx="2"/>
          </p:nvPr>
        </p:nvSpPr>
        <p:spPr>
          <a:xfrm>
            <a:off x="1358900" y="1149350"/>
            <a:ext cx="4140200" cy="3105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27538"/>
            <a:ext cx="5486400" cy="362267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37600"/>
            <a:ext cx="2971800" cy="46196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737600"/>
            <a:ext cx="2971800" cy="461963"/>
          </a:xfrm>
          <a:prstGeom prst="rect">
            <a:avLst/>
          </a:prstGeom>
        </p:spPr>
        <p:txBody>
          <a:bodyPr vert="horz" lIns="91440" tIns="45720" rIns="91440" bIns="45720" rtlCol="0" anchor="b"/>
          <a:lstStyle>
            <a:lvl1pPr algn="r">
              <a:defRPr sz="1200"/>
            </a:lvl1pPr>
          </a:lstStyle>
          <a:p>
            <a:fld id="{23ACC897-DC76-4C59-A189-BAA4F626C1AD}" type="slidenum">
              <a:rPr lang="en-US" smtClean="0"/>
              <a:t>‹#›</a:t>
            </a:fld>
            <a:endParaRPr lang="en-US"/>
          </a:p>
        </p:txBody>
      </p:sp>
    </p:spTree>
    <p:extLst>
      <p:ext uri="{BB962C8B-B14F-4D97-AF65-F5344CB8AC3E}">
        <p14:creationId xmlns:p14="http://schemas.microsoft.com/office/powerpoint/2010/main" val="30575010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will show this second bullet later.</a:t>
            </a:r>
            <a:endParaRPr lang="en-US" dirty="0"/>
          </a:p>
        </p:txBody>
      </p:sp>
      <p:sp>
        <p:nvSpPr>
          <p:cNvPr id="4" name="Slide Number Placeholder 3"/>
          <p:cNvSpPr>
            <a:spLocks noGrp="1"/>
          </p:cNvSpPr>
          <p:nvPr>
            <p:ph type="sldNum" sz="quarter" idx="10"/>
          </p:nvPr>
        </p:nvSpPr>
        <p:spPr/>
        <p:txBody>
          <a:bodyPr/>
          <a:lstStyle/>
          <a:p>
            <a:fld id="{23ACC897-DC76-4C59-A189-BAA4F626C1AD}" type="slidenum">
              <a:rPr lang="en-US" smtClean="0"/>
              <a:t>2</a:t>
            </a:fld>
            <a:endParaRPr lang="en-US"/>
          </a:p>
        </p:txBody>
      </p:sp>
    </p:spTree>
    <p:extLst>
      <p:ext uri="{BB962C8B-B14F-4D97-AF65-F5344CB8AC3E}">
        <p14:creationId xmlns:p14="http://schemas.microsoft.com/office/powerpoint/2010/main" val="6344984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Balanced case.  Step through derivations.</a:t>
            </a:r>
            <a:endParaRPr lang="en-US" dirty="0"/>
          </a:p>
        </p:txBody>
      </p:sp>
      <p:sp>
        <p:nvSpPr>
          <p:cNvPr id="4" name="Slide Number Placeholder 3"/>
          <p:cNvSpPr>
            <a:spLocks noGrp="1"/>
          </p:cNvSpPr>
          <p:nvPr>
            <p:ph type="sldNum" sz="quarter" idx="10"/>
          </p:nvPr>
        </p:nvSpPr>
        <p:spPr/>
        <p:txBody>
          <a:bodyPr/>
          <a:lstStyle/>
          <a:p>
            <a:fld id="{23ACC897-DC76-4C59-A189-BAA4F626C1AD}" type="slidenum">
              <a:rPr lang="en-US" smtClean="0"/>
              <a:t>3</a:t>
            </a:fld>
            <a:endParaRPr lang="en-US"/>
          </a:p>
        </p:txBody>
      </p:sp>
    </p:spTree>
    <p:extLst>
      <p:ext uri="{BB962C8B-B14F-4D97-AF65-F5344CB8AC3E}">
        <p14:creationId xmlns:p14="http://schemas.microsoft.com/office/powerpoint/2010/main" val="2557171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Plug the latter into the equation</a:t>
            </a:r>
            <a:r>
              <a:rPr lang="en-US" baseline="0" dirty="0" smtClean="0"/>
              <a:t> for mu and show the answer in non-</a:t>
            </a:r>
            <a:r>
              <a:rPr lang="en-US" baseline="0" dirty="0" err="1" smtClean="0"/>
              <a:t>sensical</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23ACC897-DC76-4C59-A189-BAA4F626C1AD}" type="slidenum">
              <a:rPr lang="en-US" smtClean="0"/>
              <a:t>4</a:t>
            </a:fld>
            <a:endParaRPr lang="en-US"/>
          </a:p>
        </p:txBody>
      </p:sp>
    </p:spTree>
    <p:extLst>
      <p:ext uri="{BB962C8B-B14F-4D97-AF65-F5344CB8AC3E}">
        <p14:creationId xmlns:p14="http://schemas.microsoft.com/office/powerpoint/2010/main" val="1932500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Step through the next slides.</a:t>
            </a:r>
            <a:r>
              <a:rPr lang="en-US" baseline="0" dirty="0" smtClean="0"/>
              <a:t>  A homework problem will demonstrate non-</a:t>
            </a:r>
            <a:r>
              <a:rPr lang="en-US" baseline="0" dirty="0" err="1" smtClean="0"/>
              <a:t>estimability</a:t>
            </a:r>
            <a:r>
              <a:rPr lang="en-US" baseline="0" dirty="0" smtClean="0"/>
              <a:t> more fully.</a:t>
            </a:r>
            <a:endParaRPr lang="en-US" dirty="0"/>
          </a:p>
        </p:txBody>
      </p:sp>
      <p:sp>
        <p:nvSpPr>
          <p:cNvPr id="4" name="Slide Number Placeholder 3"/>
          <p:cNvSpPr>
            <a:spLocks noGrp="1"/>
          </p:cNvSpPr>
          <p:nvPr>
            <p:ph type="sldNum" sz="quarter" idx="10"/>
          </p:nvPr>
        </p:nvSpPr>
        <p:spPr/>
        <p:txBody>
          <a:bodyPr/>
          <a:lstStyle/>
          <a:p>
            <a:fld id="{23ACC897-DC76-4C59-A189-BAA4F626C1AD}" type="slidenum">
              <a:rPr lang="en-US" smtClean="0"/>
              <a:t>5</a:t>
            </a:fld>
            <a:endParaRPr lang="en-US"/>
          </a:p>
        </p:txBody>
      </p:sp>
    </p:spTree>
    <p:extLst>
      <p:ext uri="{BB962C8B-B14F-4D97-AF65-F5344CB8AC3E}">
        <p14:creationId xmlns:p14="http://schemas.microsoft.com/office/powerpoint/2010/main" val="15744847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Discuss</a:t>
            </a:r>
            <a:r>
              <a:rPr lang="en-US" baseline="0" dirty="0" smtClean="0"/>
              <a:t> homework.</a:t>
            </a:r>
            <a:endParaRPr lang="en-US" dirty="0"/>
          </a:p>
        </p:txBody>
      </p:sp>
      <p:sp>
        <p:nvSpPr>
          <p:cNvPr id="4" name="Slide Number Placeholder 3"/>
          <p:cNvSpPr>
            <a:spLocks noGrp="1"/>
          </p:cNvSpPr>
          <p:nvPr>
            <p:ph type="sldNum" sz="quarter" idx="10"/>
          </p:nvPr>
        </p:nvSpPr>
        <p:spPr/>
        <p:txBody>
          <a:bodyPr/>
          <a:lstStyle/>
          <a:p>
            <a:fld id="{23ACC897-DC76-4C59-A189-BAA4F626C1AD}" type="slidenum">
              <a:rPr lang="en-US" smtClean="0"/>
              <a:t>7</a:t>
            </a:fld>
            <a:endParaRPr lang="en-US"/>
          </a:p>
        </p:txBody>
      </p:sp>
    </p:spTree>
    <p:extLst>
      <p:ext uri="{BB962C8B-B14F-4D97-AF65-F5344CB8AC3E}">
        <p14:creationId xmlns:p14="http://schemas.microsoft.com/office/powerpoint/2010/main" val="35523248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Run</a:t>
            </a:r>
            <a:r>
              <a:rPr lang="en-US" baseline="0" dirty="0" smtClean="0"/>
              <a:t> </a:t>
            </a:r>
            <a:r>
              <a:rPr lang="en-US" baseline="0" dirty="0" err="1" smtClean="0"/>
              <a:t>estimability_balanced.sas</a:t>
            </a:r>
            <a:r>
              <a:rPr lang="en-US" baseline="0" dirty="0" smtClean="0"/>
              <a:t> and discuss general form.  Lots of hand calculations!  Demonstrate estimable/non-estimable for alpha_1, alpha_1-alpha_2 </a:t>
            </a:r>
            <a:r>
              <a:rPr lang="en-US" baseline="0" smtClean="0"/>
              <a:t>and mu+alpha_1.</a:t>
            </a:r>
            <a:endParaRPr lang="en-US"/>
          </a:p>
        </p:txBody>
      </p:sp>
      <p:sp>
        <p:nvSpPr>
          <p:cNvPr id="4" name="Slide Number Placeholder 3"/>
          <p:cNvSpPr>
            <a:spLocks noGrp="1"/>
          </p:cNvSpPr>
          <p:nvPr>
            <p:ph type="sldNum" sz="quarter" idx="10"/>
          </p:nvPr>
        </p:nvSpPr>
        <p:spPr/>
        <p:txBody>
          <a:bodyPr/>
          <a:lstStyle/>
          <a:p>
            <a:fld id="{23ACC897-DC76-4C59-A189-BAA4F626C1AD}" type="slidenum">
              <a:rPr lang="en-US" smtClean="0"/>
              <a:t>9</a:t>
            </a:fld>
            <a:endParaRPr lang="en-US"/>
          </a:p>
        </p:txBody>
      </p:sp>
    </p:spTree>
    <p:extLst>
      <p:ext uri="{BB962C8B-B14F-4D97-AF65-F5344CB8AC3E}">
        <p14:creationId xmlns:p14="http://schemas.microsoft.com/office/powerpoint/2010/main" val="27163098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8458200" cy="5943600"/>
            <a:chOff x="0" y="0"/>
            <a:chExt cx="5328" cy="3744"/>
          </a:xfrm>
        </p:grpSpPr>
        <p:sp>
          <p:nvSpPr>
            <p:cNvPr id="5" name="Freeform 3"/>
            <p:cNvSpPr>
              <a:spLocks/>
            </p:cNvSpPr>
            <p:nvPr/>
          </p:nvSpPr>
          <p:spPr bwMode="hidden">
            <a:xfrm>
              <a:off x="0" y="1440"/>
              <a:ext cx="5155" cy="2304"/>
            </a:xfrm>
            <a:custGeom>
              <a:avLst/>
              <a:gdLst/>
              <a:ahLst/>
              <a:cxnLst>
                <a:cxn ang="0">
                  <a:pos x="5154" y="1769"/>
                </a:cxn>
                <a:cxn ang="0">
                  <a:pos x="0" y="2304"/>
                </a:cxn>
                <a:cxn ang="0">
                  <a:pos x="0" y="1252"/>
                </a:cxn>
                <a:cxn ang="0">
                  <a:pos x="5155" y="0"/>
                </a:cxn>
                <a:cxn ang="0">
                  <a:pos x="5155" y="1416"/>
                </a:cxn>
                <a:cxn ang="0">
                  <a:pos x="5154" y="1769"/>
                </a:cxn>
              </a:cxnLst>
              <a:rect l="0" t="0" r="r" b="b"/>
              <a:pathLst>
                <a:path w="5155" h="2304">
                  <a:moveTo>
                    <a:pt x="5154" y="1769"/>
                  </a:moveTo>
                  <a:lnTo>
                    <a:pt x="0" y="2304"/>
                  </a:lnTo>
                  <a:lnTo>
                    <a:pt x="0" y="1252"/>
                  </a:lnTo>
                  <a:lnTo>
                    <a:pt x="5155" y="0"/>
                  </a:lnTo>
                  <a:lnTo>
                    <a:pt x="5155" y="1416"/>
                  </a:lnTo>
                  <a:lnTo>
                    <a:pt x="5154" y="1769"/>
                  </a:lnTo>
                  <a:close/>
                </a:path>
              </a:pathLst>
            </a:custGeom>
            <a:gradFill rotWithShape="1">
              <a:gsLst>
                <a:gs pos="0">
                  <a:schemeClr val="bg1">
                    <a:gamma/>
                    <a:shade val="84706"/>
                    <a:invGamma/>
                  </a:schemeClr>
                </a:gs>
                <a:gs pos="100000">
                  <a:schemeClr val="bg1"/>
                </a:gs>
              </a:gsLst>
              <a:lin ang="0" scaled="1"/>
            </a:gradFill>
            <a:ln w="9525">
              <a:noFill/>
              <a:round/>
              <a:headEnd/>
              <a:tailEnd/>
            </a:ln>
          </p:spPr>
          <p:txBody>
            <a:bodyPr/>
            <a:lstStyle/>
            <a:p>
              <a:pPr>
                <a:defRPr/>
              </a:pPr>
              <a:endParaRPr lang="en-US" dirty="0">
                <a:solidFill>
                  <a:srgbClr val="FFFFFF"/>
                </a:solidFill>
                <a:effectLst>
                  <a:outerShdw blurRad="38100" dist="38100" dir="2700000" algn="tl">
                    <a:srgbClr val="000000">
                      <a:alpha val="43137"/>
                    </a:srgbClr>
                  </a:outerShdw>
                </a:effectLst>
                <a:latin typeface="Arial Unicode MS"/>
                <a:ea typeface="+mn-ea"/>
              </a:endParaRPr>
            </a:p>
          </p:txBody>
        </p:sp>
        <p:sp>
          <p:nvSpPr>
            <p:cNvPr id="6" name="Freeform 4"/>
            <p:cNvSpPr>
              <a:spLocks/>
            </p:cNvSpPr>
            <p:nvPr/>
          </p:nvSpPr>
          <p:spPr bwMode="hidden">
            <a:xfrm>
              <a:off x="0" y="0"/>
              <a:ext cx="5328" cy="3689"/>
            </a:xfrm>
            <a:custGeom>
              <a:avLst/>
              <a:gdLst/>
              <a:ahLst/>
              <a:cxnLst>
                <a:cxn ang="0">
                  <a:pos x="5311" y="3209"/>
                </a:cxn>
                <a:cxn ang="0">
                  <a:pos x="0" y="3689"/>
                </a:cxn>
                <a:cxn ang="0">
                  <a:pos x="0" y="9"/>
                </a:cxn>
                <a:cxn ang="0">
                  <a:pos x="5328" y="0"/>
                </a:cxn>
                <a:cxn ang="0">
                  <a:pos x="5311" y="3209"/>
                </a:cxn>
              </a:cxnLst>
              <a:rect l="0" t="0" r="r" b="b"/>
              <a:pathLst>
                <a:path w="5328" h="3689">
                  <a:moveTo>
                    <a:pt x="5311" y="3209"/>
                  </a:moveTo>
                  <a:lnTo>
                    <a:pt x="0" y="3689"/>
                  </a:lnTo>
                  <a:lnTo>
                    <a:pt x="0" y="9"/>
                  </a:lnTo>
                  <a:lnTo>
                    <a:pt x="5328" y="0"/>
                  </a:lnTo>
                  <a:lnTo>
                    <a:pt x="5311" y="3209"/>
                  </a:lnTo>
                  <a:close/>
                </a:path>
              </a:pathLst>
            </a:custGeom>
            <a:gradFill rotWithShape="1">
              <a:gsLst>
                <a:gs pos="0">
                  <a:schemeClr val="bg2"/>
                </a:gs>
                <a:gs pos="100000">
                  <a:schemeClr val="bg1"/>
                </a:gs>
              </a:gsLst>
              <a:lin ang="0" scaled="1"/>
            </a:gradFill>
            <a:ln w="9525">
              <a:noFill/>
              <a:round/>
              <a:headEnd/>
              <a:tailEnd/>
            </a:ln>
          </p:spPr>
          <p:txBody>
            <a:bodyPr/>
            <a:lstStyle/>
            <a:p>
              <a:pPr>
                <a:defRPr/>
              </a:pPr>
              <a:endParaRPr lang="en-US" dirty="0">
                <a:solidFill>
                  <a:srgbClr val="FFFFFF"/>
                </a:solidFill>
                <a:effectLst>
                  <a:outerShdw blurRad="38100" dist="38100" dir="2700000" algn="tl">
                    <a:srgbClr val="000000">
                      <a:alpha val="43137"/>
                    </a:srgbClr>
                  </a:outerShdw>
                </a:effectLst>
                <a:latin typeface="Arial Unicode MS"/>
                <a:ea typeface="+mn-ea"/>
              </a:endParaRPr>
            </a:p>
          </p:txBody>
        </p:sp>
      </p:grpSp>
      <p:sp>
        <p:nvSpPr>
          <p:cNvPr id="5125" name="Rectangle 5"/>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smtClean="0"/>
              <a:t>Click to edit Master subtitle style</a:t>
            </a:r>
            <a:endParaRPr lang="en-US"/>
          </a:p>
        </p:txBody>
      </p:sp>
      <p:sp>
        <p:nvSpPr>
          <p:cNvPr id="5129" name="Rectangle 9"/>
          <p:cNvSpPr>
            <a:spLocks noGrp="1" noChangeArrowheads="1"/>
          </p:cNvSpPr>
          <p:nvPr>
            <p:ph type="ctrTitle" sz="quarter"/>
          </p:nvPr>
        </p:nvSpPr>
        <p:spPr>
          <a:xfrm>
            <a:off x="685800" y="1768475"/>
            <a:ext cx="7772400" cy="1736725"/>
          </a:xfrm>
        </p:spPr>
        <p:txBody>
          <a:bodyPr anchor="b" anchorCtr="1"/>
          <a:lstStyle>
            <a:lvl1pPr>
              <a:defRPr sz="5400"/>
            </a:lvl1pPr>
          </a:lstStyle>
          <a:p>
            <a:r>
              <a:rPr lang="en-US" smtClean="0"/>
              <a:t>Click to edit Master title style</a:t>
            </a:r>
            <a:endParaRPr lang="en-US"/>
          </a:p>
        </p:txBody>
      </p:sp>
      <p:sp>
        <p:nvSpPr>
          <p:cNvPr id="7" name="Rectangle 6"/>
          <p:cNvSpPr>
            <a:spLocks noGrp="1" noChangeArrowheads="1"/>
          </p:cNvSpPr>
          <p:nvPr>
            <p:ph type="dt" sz="quarter" idx="10"/>
          </p:nvPr>
        </p:nvSpPr>
        <p:spPr/>
        <p:txBody>
          <a:bodyPr/>
          <a:lstStyle>
            <a:lvl1pPr fontAlgn="auto">
              <a:spcBef>
                <a:spcPts val="0"/>
              </a:spcBef>
              <a:spcAft>
                <a:spcPts val="0"/>
              </a:spcAft>
              <a:defRPr/>
            </a:lvl1pPr>
          </a:lstStyle>
          <a:p>
            <a:pPr>
              <a:defRPr/>
            </a:pPr>
            <a:endParaRPr lang="en-US"/>
          </a:p>
        </p:txBody>
      </p:sp>
      <p:sp>
        <p:nvSpPr>
          <p:cNvPr id="8" name="Rectangle 7"/>
          <p:cNvSpPr>
            <a:spLocks noGrp="1" noChangeArrowheads="1"/>
          </p:cNvSpPr>
          <p:nvPr>
            <p:ph type="ftr" sz="quarter" idx="11"/>
          </p:nvPr>
        </p:nvSpPr>
        <p:spPr>
          <a:xfrm>
            <a:off x="3124200" y="6248400"/>
            <a:ext cx="2895600" cy="457200"/>
          </a:xfrm>
        </p:spPr>
        <p:txBody>
          <a:bodyPr/>
          <a:lstStyle>
            <a:lvl1pPr algn="ctr" fontAlgn="auto">
              <a:spcBef>
                <a:spcPts val="0"/>
              </a:spcBef>
              <a:spcAft>
                <a:spcPts val="0"/>
              </a:spcAft>
              <a:defRPr>
                <a:solidFill>
                  <a:srgbClr val="FFFFFF"/>
                </a:solidFill>
              </a:defRPr>
            </a:lvl1pPr>
          </a:lstStyle>
          <a:p>
            <a:pPr>
              <a:defRPr/>
            </a:pPr>
            <a:endParaRPr lang="en-US"/>
          </a:p>
        </p:txBody>
      </p:sp>
      <p:sp>
        <p:nvSpPr>
          <p:cNvPr id="9" name="Rectangle 8"/>
          <p:cNvSpPr>
            <a:spLocks noGrp="1" noChangeArrowheads="1"/>
          </p:cNvSpPr>
          <p:nvPr>
            <p:ph type="sldNum" sz="quarter" idx="12"/>
          </p:nvPr>
        </p:nvSpPr>
        <p:spPr/>
        <p:txBody>
          <a:bodyPr/>
          <a:lstStyle>
            <a:lvl1pPr>
              <a:defRPr/>
            </a:lvl1pPr>
          </a:lstStyle>
          <a:p>
            <a:fld id="{88CC35E6-EEE0-4938-B3C4-094C17E40B2B}" type="slidenum">
              <a:rPr lang="en-US" altLang="en-US"/>
              <a:pPr/>
              <a:t>‹#›</a:t>
            </a:fld>
            <a:endParaRPr lang="en-US" altLang="en-US"/>
          </a:p>
        </p:txBody>
      </p:sp>
    </p:spTree>
    <p:extLst>
      <p:ext uri="{BB962C8B-B14F-4D97-AF65-F5344CB8AC3E}">
        <p14:creationId xmlns:p14="http://schemas.microsoft.com/office/powerpoint/2010/main" val="2404693836"/>
      </p:ext>
    </p:extLst>
  </p:cSld>
  <p:clrMapOvr>
    <a:masterClrMapping/>
  </p:clrMapOvr>
  <p:transition spd="med">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6"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7" name="Rectangle 9"/>
          <p:cNvSpPr>
            <a:spLocks noGrp="1" noChangeArrowheads="1"/>
          </p:cNvSpPr>
          <p:nvPr>
            <p:ph type="sldNum" sz="quarter" idx="12"/>
          </p:nvPr>
        </p:nvSpPr>
        <p:spPr/>
        <p:txBody>
          <a:bodyPr/>
          <a:lstStyle>
            <a:lvl1pPr>
              <a:defRPr/>
            </a:lvl1pPr>
          </a:lstStyle>
          <a:p>
            <a:fld id="{64CC88F3-CD58-4AA0-AD84-2D9BE99A4AFE}" type="slidenum">
              <a:rPr lang="en-US" altLang="en-US"/>
              <a:pPr/>
              <a:t>‹#›</a:t>
            </a:fld>
            <a:endParaRPr lang="en-US" altLang="en-US"/>
          </a:p>
        </p:txBody>
      </p:sp>
    </p:spTree>
    <p:extLst>
      <p:ext uri="{BB962C8B-B14F-4D97-AF65-F5344CB8AC3E}">
        <p14:creationId xmlns:p14="http://schemas.microsoft.com/office/powerpoint/2010/main" val="10085006"/>
      </p:ext>
    </p:extLst>
  </p:cSld>
  <p:clrMapOvr>
    <a:masterClrMapping/>
  </p:clrMapOvr>
  <p:transition spd="med">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7"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8" name="Rectangle 9"/>
          <p:cNvSpPr>
            <a:spLocks noGrp="1" noChangeArrowheads="1"/>
          </p:cNvSpPr>
          <p:nvPr>
            <p:ph type="sldNum" sz="quarter" idx="12"/>
          </p:nvPr>
        </p:nvSpPr>
        <p:spPr/>
        <p:txBody>
          <a:bodyPr/>
          <a:lstStyle>
            <a:lvl1pPr>
              <a:defRPr/>
            </a:lvl1pPr>
          </a:lstStyle>
          <a:p>
            <a:fld id="{639F93E2-0613-46E2-942F-54BA4929D007}" type="slidenum">
              <a:rPr lang="en-US" altLang="en-US"/>
              <a:pPr/>
              <a:t>‹#›</a:t>
            </a:fld>
            <a:endParaRPr lang="en-US" altLang="en-US"/>
          </a:p>
        </p:txBody>
      </p:sp>
    </p:spTree>
    <p:extLst>
      <p:ext uri="{BB962C8B-B14F-4D97-AF65-F5344CB8AC3E}">
        <p14:creationId xmlns:p14="http://schemas.microsoft.com/office/powerpoint/2010/main" val="12937585"/>
      </p:ext>
    </p:extLst>
  </p:cSld>
  <p:clrMapOvr>
    <a:masterClrMapping/>
  </p:clrMapOvr>
  <p:transition spd="med">
    <p:dissolv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304800"/>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8"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9" name="Rectangle 9"/>
          <p:cNvSpPr>
            <a:spLocks noGrp="1" noChangeArrowheads="1"/>
          </p:cNvSpPr>
          <p:nvPr>
            <p:ph type="sldNum" sz="quarter" idx="12"/>
          </p:nvPr>
        </p:nvSpPr>
        <p:spPr/>
        <p:txBody>
          <a:bodyPr/>
          <a:lstStyle>
            <a:lvl1pPr>
              <a:defRPr/>
            </a:lvl1pPr>
          </a:lstStyle>
          <a:p>
            <a:fld id="{27DD45F3-5091-456B-B93D-7122E47E56AB}" type="slidenum">
              <a:rPr lang="en-US" altLang="en-US"/>
              <a:pPr/>
              <a:t>‹#›</a:t>
            </a:fld>
            <a:endParaRPr lang="en-US" altLang="en-US"/>
          </a:p>
        </p:txBody>
      </p:sp>
    </p:spTree>
    <p:extLst>
      <p:ext uri="{BB962C8B-B14F-4D97-AF65-F5344CB8AC3E}">
        <p14:creationId xmlns:p14="http://schemas.microsoft.com/office/powerpoint/2010/main" val="723340055"/>
      </p:ext>
    </p:extLst>
  </p:cSld>
  <p:clrMapOvr>
    <a:masterClrMapping/>
  </p:clrMapOvr>
  <p:transition spd="med">
    <p:dissolv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7"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8" name="Rectangle 9"/>
          <p:cNvSpPr>
            <a:spLocks noGrp="1" noChangeArrowheads="1"/>
          </p:cNvSpPr>
          <p:nvPr>
            <p:ph type="sldNum" sz="quarter" idx="12"/>
          </p:nvPr>
        </p:nvSpPr>
        <p:spPr/>
        <p:txBody>
          <a:bodyPr/>
          <a:lstStyle>
            <a:lvl1pPr>
              <a:defRPr/>
            </a:lvl1pPr>
          </a:lstStyle>
          <a:p>
            <a:fld id="{0891C368-AEA1-4C11-9003-A89400090E8F}" type="slidenum">
              <a:rPr lang="en-US" altLang="en-US"/>
              <a:pPr/>
              <a:t>‹#›</a:t>
            </a:fld>
            <a:endParaRPr lang="en-US" altLang="en-US"/>
          </a:p>
        </p:txBody>
      </p:sp>
    </p:spTree>
    <p:extLst>
      <p:ext uri="{BB962C8B-B14F-4D97-AF65-F5344CB8AC3E}">
        <p14:creationId xmlns:p14="http://schemas.microsoft.com/office/powerpoint/2010/main" val="2629189187"/>
      </p:ext>
    </p:extLst>
  </p:cSld>
  <p:clrMapOvr>
    <a:masterClrMapping/>
  </p:clrMapOvr>
  <p:transition spd="med">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5"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Rectangle 9"/>
          <p:cNvSpPr>
            <a:spLocks noGrp="1" noChangeArrowheads="1"/>
          </p:cNvSpPr>
          <p:nvPr>
            <p:ph type="sldNum" sz="quarter" idx="12"/>
          </p:nvPr>
        </p:nvSpPr>
        <p:spPr/>
        <p:txBody>
          <a:bodyPr/>
          <a:lstStyle>
            <a:lvl1pPr>
              <a:defRPr/>
            </a:lvl1pPr>
          </a:lstStyle>
          <a:p>
            <a:fld id="{865E120F-1A94-4569-A3AD-79E7F9B3D582}" type="slidenum">
              <a:rPr lang="en-US" altLang="en-US"/>
              <a:pPr/>
              <a:t>‹#›</a:t>
            </a:fld>
            <a:endParaRPr lang="en-US" altLang="en-US"/>
          </a:p>
        </p:txBody>
      </p:sp>
    </p:spTree>
    <p:extLst>
      <p:ext uri="{BB962C8B-B14F-4D97-AF65-F5344CB8AC3E}">
        <p14:creationId xmlns:p14="http://schemas.microsoft.com/office/powerpoint/2010/main" val="3264250190"/>
      </p:ext>
    </p:extLst>
  </p:cSld>
  <p:clrMapOvr>
    <a:masterClrMapping/>
  </p:clrMapOvr>
  <p:transition spd="med">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5"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Rectangle 9"/>
          <p:cNvSpPr>
            <a:spLocks noGrp="1" noChangeArrowheads="1"/>
          </p:cNvSpPr>
          <p:nvPr>
            <p:ph type="sldNum" sz="quarter" idx="12"/>
          </p:nvPr>
        </p:nvSpPr>
        <p:spPr/>
        <p:txBody>
          <a:bodyPr/>
          <a:lstStyle>
            <a:lvl1pPr>
              <a:defRPr/>
            </a:lvl1pPr>
          </a:lstStyle>
          <a:p>
            <a:fld id="{95090507-58B8-4D54-A074-7514FB5EA897}" type="slidenum">
              <a:rPr lang="en-US" altLang="en-US"/>
              <a:pPr/>
              <a:t>‹#›</a:t>
            </a:fld>
            <a:endParaRPr lang="en-US" altLang="en-US"/>
          </a:p>
        </p:txBody>
      </p:sp>
    </p:spTree>
    <p:extLst>
      <p:ext uri="{BB962C8B-B14F-4D97-AF65-F5344CB8AC3E}">
        <p14:creationId xmlns:p14="http://schemas.microsoft.com/office/powerpoint/2010/main" val="3415631533"/>
      </p:ext>
    </p:extLst>
  </p:cSld>
  <p:clrMapOvr>
    <a:masterClrMapping/>
  </p:clrMapOvr>
  <p:transition spd="med">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4"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5" name="Rectangle 9"/>
          <p:cNvSpPr>
            <a:spLocks noGrp="1" noChangeArrowheads="1"/>
          </p:cNvSpPr>
          <p:nvPr>
            <p:ph type="sldNum" sz="quarter" idx="12"/>
          </p:nvPr>
        </p:nvSpPr>
        <p:spPr/>
        <p:txBody>
          <a:bodyPr/>
          <a:lstStyle>
            <a:lvl1pPr>
              <a:defRPr/>
            </a:lvl1pPr>
          </a:lstStyle>
          <a:p>
            <a:fld id="{B96815FF-0D78-458D-B5C2-DBE1CDC5A141}" type="slidenum">
              <a:rPr lang="en-US" altLang="en-US"/>
              <a:pPr/>
              <a:t>‹#›</a:t>
            </a:fld>
            <a:endParaRPr lang="en-US" altLang="en-US"/>
          </a:p>
        </p:txBody>
      </p:sp>
    </p:spTree>
    <p:extLst>
      <p:ext uri="{BB962C8B-B14F-4D97-AF65-F5344CB8AC3E}">
        <p14:creationId xmlns:p14="http://schemas.microsoft.com/office/powerpoint/2010/main" val="2826788367"/>
      </p:ext>
    </p:extLst>
  </p:cSld>
  <p:clrMapOvr>
    <a:masterClrMapping/>
  </p:clrMapOvr>
  <p:transition spd="med">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3"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4" name="Rectangle 9"/>
          <p:cNvSpPr>
            <a:spLocks noGrp="1" noChangeArrowheads="1"/>
          </p:cNvSpPr>
          <p:nvPr>
            <p:ph type="sldNum" sz="quarter" idx="12"/>
          </p:nvPr>
        </p:nvSpPr>
        <p:spPr/>
        <p:txBody>
          <a:bodyPr/>
          <a:lstStyle>
            <a:lvl1pPr>
              <a:defRPr/>
            </a:lvl1pPr>
          </a:lstStyle>
          <a:p>
            <a:fld id="{582700B8-11A0-4EC0-AF62-637AF904E936}" type="slidenum">
              <a:rPr lang="en-US" altLang="en-US"/>
              <a:pPr/>
              <a:t>‹#›</a:t>
            </a:fld>
            <a:endParaRPr lang="en-US" altLang="en-US"/>
          </a:p>
        </p:txBody>
      </p:sp>
    </p:spTree>
    <p:extLst>
      <p:ext uri="{BB962C8B-B14F-4D97-AF65-F5344CB8AC3E}">
        <p14:creationId xmlns:p14="http://schemas.microsoft.com/office/powerpoint/2010/main" val="15544606"/>
      </p:ext>
    </p:extLst>
  </p:cSld>
  <p:clrMapOvr>
    <a:masterClrMapping/>
  </p:clrMapOvr>
  <p:transition spd="med">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6"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7" name="Rectangle 9"/>
          <p:cNvSpPr>
            <a:spLocks noGrp="1" noChangeArrowheads="1"/>
          </p:cNvSpPr>
          <p:nvPr>
            <p:ph type="sldNum" sz="quarter" idx="12"/>
          </p:nvPr>
        </p:nvSpPr>
        <p:spPr/>
        <p:txBody>
          <a:bodyPr/>
          <a:lstStyle>
            <a:lvl1pPr>
              <a:defRPr/>
            </a:lvl1pPr>
          </a:lstStyle>
          <a:p>
            <a:fld id="{6CC8B8F6-BE32-4D07-8566-7F98569663A4}" type="slidenum">
              <a:rPr lang="en-US" altLang="en-US"/>
              <a:pPr/>
              <a:t>‹#›</a:t>
            </a:fld>
            <a:endParaRPr lang="en-US" altLang="en-US"/>
          </a:p>
        </p:txBody>
      </p:sp>
    </p:spTree>
    <p:extLst>
      <p:ext uri="{BB962C8B-B14F-4D97-AF65-F5344CB8AC3E}">
        <p14:creationId xmlns:p14="http://schemas.microsoft.com/office/powerpoint/2010/main" val="1348130058"/>
      </p:ext>
    </p:extLst>
  </p:cSld>
  <p:clrMapOvr>
    <a:masterClrMapping/>
  </p:clrMapOvr>
  <p:transition spd="med">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6"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7" name="Rectangle 9"/>
          <p:cNvSpPr>
            <a:spLocks noGrp="1" noChangeArrowheads="1"/>
          </p:cNvSpPr>
          <p:nvPr>
            <p:ph type="sldNum" sz="quarter" idx="12"/>
          </p:nvPr>
        </p:nvSpPr>
        <p:spPr/>
        <p:txBody>
          <a:bodyPr/>
          <a:lstStyle>
            <a:lvl1pPr>
              <a:defRPr/>
            </a:lvl1pPr>
          </a:lstStyle>
          <a:p>
            <a:fld id="{986D093A-1F74-46C5-9E22-0571BA28C1DF}" type="slidenum">
              <a:rPr lang="en-US" altLang="en-US"/>
              <a:pPr/>
              <a:t>‹#›</a:t>
            </a:fld>
            <a:endParaRPr lang="en-US" altLang="en-US"/>
          </a:p>
        </p:txBody>
      </p:sp>
    </p:spTree>
    <p:extLst>
      <p:ext uri="{BB962C8B-B14F-4D97-AF65-F5344CB8AC3E}">
        <p14:creationId xmlns:p14="http://schemas.microsoft.com/office/powerpoint/2010/main" val="283272047"/>
      </p:ext>
    </p:extLst>
  </p:cSld>
  <p:clrMapOvr>
    <a:masterClrMapping/>
  </p:clrMapOvr>
  <p:transition spd="med">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5"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Rectangle 9"/>
          <p:cNvSpPr>
            <a:spLocks noGrp="1" noChangeArrowheads="1"/>
          </p:cNvSpPr>
          <p:nvPr>
            <p:ph type="sldNum" sz="quarter" idx="12"/>
          </p:nvPr>
        </p:nvSpPr>
        <p:spPr/>
        <p:txBody>
          <a:bodyPr/>
          <a:lstStyle>
            <a:lvl1pPr>
              <a:defRPr/>
            </a:lvl1pPr>
          </a:lstStyle>
          <a:p>
            <a:fld id="{834A5AF5-AA87-4071-87A5-955A464308FD}" type="slidenum">
              <a:rPr lang="en-US" altLang="en-US"/>
              <a:pPr/>
              <a:t>‹#›</a:t>
            </a:fld>
            <a:endParaRPr lang="en-US" altLang="en-US"/>
          </a:p>
        </p:txBody>
      </p:sp>
    </p:spTree>
    <p:extLst>
      <p:ext uri="{BB962C8B-B14F-4D97-AF65-F5344CB8AC3E}">
        <p14:creationId xmlns:p14="http://schemas.microsoft.com/office/powerpoint/2010/main" val="1895173637"/>
      </p:ext>
    </p:extLst>
  </p:cSld>
  <p:clrMapOvr>
    <a:masterClrMapping/>
  </p:clrMapOvr>
  <p:transition spd="med">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04800"/>
            <a:ext cx="205740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04800"/>
            <a:ext cx="601980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5"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Rectangle 9"/>
          <p:cNvSpPr>
            <a:spLocks noGrp="1" noChangeArrowheads="1"/>
          </p:cNvSpPr>
          <p:nvPr>
            <p:ph type="sldNum" sz="quarter" idx="12"/>
          </p:nvPr>
        </p:nvSpPr>
        <p:spPr/>
        <p:txBody>
          <a:bodyPr/>
          <a:lstStyle>
            <a:lvl1pPr>
              <a:defRPr/>
            </a:lvl1pPr>
          </a:lstStyle>
          <a:p>
            <a:fld id="{F1D60C0D-BDB3-46BD-94B9-5680DF23DC29}" type="slidenum">
              <a:rPr lang="en-US" altLang="en-US"/>
              <a:pPr/>
              <a:t>‹#›</a:t>
            </a:fld>
            <a:endParaRPr lang="en-US" altLang="en-US"/>
          </a:p>
        </p:txBody>
      </p:sp>
    </p:spTree>
    <p:extLst>
      <p:ext uri="{BB962C8B-B14F-4D97-AF65-F5344CB8AC3E}">
        <p14:creationId xmlns:p14="http://schemas.microsoft.com/office/powerpoint/2010/main" val="461690955"/>
      </p:ext>
    </p:extLst>
  </p:cSld>
  <p:clrMapOvr>
    <a:masterClrMapping/>
  </p:clrMapOvr>
  <p:transition spd="med">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bright="-42000" contrast="-22000"/>
          </a:blip>
          <a:srcRect/>
          <a:tile tx="0" ty="0" sx="100000" sy="100000" flip="none" algn="tl"/>
        </a:blip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7242175" cy="1981200"/>
            <a:chOff x="0" y="0"/>
            <a:chExt cx="4562" cy="1248"/>
          </a:xfrm>
        </p:grpSpPr>
        <p:sp>
          <p:nvSpPr>
            <p:cNvPr id="4099" name="Freeform 3"/>
            <p:cNvSpPr>
              <a:spLocks/>
            </p:cNvSpPr>
            <p:nvPr/>
          </p:nvSpPr>
          <p:spPr bwMode="hidden">
            <a:xfrm>
              <a:off x="0" y="583"/>
              <a:ext cx="4487" cy="665"/>
            </a:xfrm>
            <a:custGeom>
              <a:avLst/>
              <a:gdLst/>
              <a:ahLst/>
              <a:cxnLst>
                <a:cxn ang="0">
                  <a:pos x="4800" y="299"/>
                </a:cxn>
                <a:cxn ang="0">
                  <a:pos x="0" y="665"/>
                </a:cxn>
                <a:cxn ang="0">
                  <a:pos x="0" y="0"/>
                </a:cxn>
                <a:cxn ang="0">
                  <a:pos x="4806" y="1"/>
                </a:cxn>
                <a:cxn ang="0">
                  <a:pos x="4800" y="153"/>
                </a:cxn>
                <a:cxn ang="0">
                  <a:pos x="4800" y="299"/>
                </a:cxn>
              </a:cxnLst>
              <a:rect l="0" t="0" r="r" b="b"/>
              <a:pathLst>
                <a:path w="4806" h="665">
                  <a:moveTo>
                    <a:pt x="4800" y="299"/>
                  </a:moveTo>
                  <a:lnTo>
                    <a:pt x="0" y="665"/>
                  </a:lnTo>
                  <a:lnTo>
                    <a:pt x="0" y="0"/>
                  </a:lnTo>
                  <a:lnTo>
                    <a:pt x="4806" y="1"/>
                  </a:lnTo>
                  <a:lnTo>
                    <a:pt x="4800" y="153"/>
                  </a:lnTo>
                  <a:lnTo>
                    <a:pt x="4800" y="299"/>
                  </a:lnTo>
                  <a:close/>
                </a:path>
              </a:pathLst>
            </a:custGeom>
            <a:gradFill rotWithShape="1">
              <a:gsLst>
                <a:gs pos="0">
                  <a:schemeClr val="bg1">
                    <a:gamma/>
                    <a:shade val="94118"/>
                    <a:invGamma/>
                  </a:schemeClr>
                </a:gs>
                <a:gs pos="100000">
                  <a:schemeClr val="bg1"/>
                </a:gs>
              </a:gsLst>
              <a:lin ang="0" scaled="1"/>
            </a:gradFill>
            <a:ln w="9525">
              <a:noFill/>
              <a:round/>
              <a:headEnd/>
              <a:tailEnd/>
            </a:ln>
          </p:spPr>
          <p:txBody>
            <a:bodyPr/>
            <a:lstStyle/>
            <a:p>
              <a:pPr>
                <a:defRPr/>
              </a:pPr>
              <a:endParaRPr lang="en-US" dirty="0">
                <a:solidFill>
                  <a:srgbClr val="FFFFFF"/>
                </a:solidFill>
                <a:effectLst>
                  <a:outerShdw blurRad="38100" dist="38100" dir="2700000" algn="tl">
                    <a:srgbClr val="000000">
                      <a:alpha val="43137"/>
                    </a:srgbClr>
                  </a:outerShdw>
                </a:effectLst>
                <a:latin typeface="Arial Unicode MS"/>
                <a:ea typeface="+mn-ea"/>
              </a:endParaRPr>
            </a:p>
          </p:txBody>
        </p:sp>
        <p:sp>
          <p:nvSpPr>
            <p:cNvPr id="4100" name="Freeform 4"/>
            <p:cNvSpPr>
              <a:spLocks/>
            </p:cNvSpPr>
            <p:nvPr/>
          </p:nvSpPr>
          <p:spPr bwMode="hidden">
            <a:xfrm>
              <a:off x="0" y="0"/>
              <a:ext cx="4562" cy="1199"/>
            </a:xfrm>
            <a:custGeom>
              <a:avLst/>
              <a:gdLst/>
              <a:ahLst/>
              <a:cxnLst>
                <a:cxn ang="0">
                  <a:pos x="4560" y="932"/>
                </a:cxn>
                <a:cxn ang="0">
                  <a:pos x="0" y="1199"/>
                </a:cxn>
                <a:cxn ang="0">
                  <a:pos x="0" y="0"/>
                </a:cxn>
                <a:cxn ang="0">
                  <a:pos x="4562" y="0"/>
                </a:cxn>
                <a:cxn ang="0">
                  <a:pos x="4560" y="932"/>
                </a:cxn>
                <a:cxn ang="0">
                  <a:pos x="4560" y="932"/>
                </a:cxn>
              </a:cxnLst>
              <a:rect l="0" t="0" r="r" b="b"/>
              <a:pathLst>
                <a:path w="4562" h="1199">
                  <a:moveTo>
                    <a:pt x="4560" y="932"/>
                  </a:moveTo>
                  <a:lnTo>
                    <a:pt x="0" y="1199"/>
                  </a:lnTo>
                  <a:lnTo>
                    <a:pt x="0" y="0"/>
                  </a:lnTo>
                  <a:lnTo>
                    <a:pt x="4562" y="0"/>
                  </a:lnTo>
                  <a:lnTo>
                    <a:pt x="4560" y="932"/>
                  </a:lnTo>
                  <a:lnTo>
                    <a:pt x="4560" y="932"/>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dirty="0">
                <a:solidFill>
                  <a:srgbClr val="FFFFFF"/>
                </a:solidFill>
                <a:effectLst>
                  <a:outerShdw blurRad="38100" dist="38100" dir="2700000" algn="tl">
                    <a:srgbClr val="000000">
                      <a:alpha val="43137"/>
                    </a:srgbClr>
                  </a:outerShdw>
                </a:effectLst>
                <a:latin typeface="Arial Unicode MS"/>
                <a:ea typeface="+mn-ea"/>
              </a:endParaRPr>
            </a:p>
          </p:txBody>
        </p:sp>
      </p:grpSp>
      <p:sp>
        <p:nvSpPr>
          <p:cNvPr id="4101" name="Rectangle 5"/>
          <p:cNvSpPr>
            <a:spLocks noGrp="1" noChangeArrowheads="1"/>
          </p:cNvSpPr>
          <p:nvPr>
            <p:ph type="title"/>
          </p:nvPr>
        </p:nvSpPr>
        <p:spPr bwMode="auto">
          <a:xfrm>
            <a:off x="457200" y="304800"/>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4102" name="Rectangle 6"/>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103" name="Rectangle 7"/>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solidFill>
                  <a:srgbClr val="FFFFFF"/>
                </a:solidFill>
                <a:effectLst>
                  <a:outerShdw blurRad="38100" dist="38100" dir="2700000" algn="tl">
                    <a:srgbClr val="000000"/>
                  </a:outerShdw>
                </a:effectLst>
                <a:latin typeface="Arial Unicode MS"/>
                <a:ea typeface="+mn-ea"/>
                <a:cs typeface="+mn-cs"/>
              </a:defRPr>
            </a:lvl1pPr>
          </a:lstStyle>
          <a:p>
            <a:pPr>
              <a:defRPr/>
            </a:pPr>
            <a:endParaRPr lang="en-US"/>
          </a:p>
        </p:txBody>
      </p:sp>
      <p:sp>
        <p:nvSpPr>
          <p:cNvPr id="4104" name="Rectangle 8"/>
          <p:cNvSpPr>
            <a:spLocks noGrp="1" noChangeArrowheads="1"/>
          </p:cNvSpPr>
          <p:nvPr>
            <p:ph type="ftr" sz="quarter" idx="3"/>
          </p:nvPr>
        </p:nvSpPr>
        <p:spPr bwMode="auto">
          <a:xfrm>
            <a:off x="3124200" y="6248400"/>
            <a:ext cx="5638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solidFill>
                  <a:srgbClr val="FFFF00"/>
                </a:solidFill>
                <a:effectLst>
                  <a:outerShdw blurRad="38100" dist="38100" dir="2700000" algn="tl">
                    <a:srgbClr val="000000"/>
                  </a:outerShdw>
                </a:effectLst>
                <a:latin typeface="Arial Unicode MS"/>
                <a:ea typeface="+mn-ea"/>
                <a:cs typeface="+mn-cs"/>
              </a:defRPr>
            </a:lvl1pPr>
          </a:lstStyle>
          <a:p>
            <a:pPr>
              <a:defRPr/>
            </a:pPr>
            <a:endParaRPr lang="en-US"/>
          </a:p>
        </p:txBody>
      </p:sp>
      <p:sp>
        <p:nvSpPr>
          <p:cNvPr id="4105" name="Rectangle 9"/>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solidFill>
                  <a:srgbClr val="FFFFFF"/>
                </a:solidFill>
                <a:effectLst>
                  <a:outerShdw blurRad="38100" dist="38100" dir="2700000" algn="tl">
                    <a:srgbClr val="000000"/>
                  </a:outerShdw>
                </a:effectLst>
                <a:latin typeface="Arial Unicode MS" panose="020B0604020202020204" pitchFamily="34" charset="-128"/>
              </a:defRPr>
            </a:lvl1pPr>
          </a:lstStyle>
          <a:p>
            <a:fld id="{AA252253-AD9B-4789-A457-5D319B6C554C}"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Lst>
  <p:transition spd="med">
    <p:fade/>
  </p:transition>
  <p:timing>
    <p:tnLst>
      <p:par>
        <p:cTn id="1" dur="indefinite" restart="never" nodeType="tmRoot"/>
      </p:par>
    </p:tnLst>
  </p:timing>
  <p:txStyles>
    <p:titleStyle>
      <a:lvl1pPr algn="ctr" rtl="0" eaLnBrk="0" fontAlgn="base" hangingPunct="0">
        <a:spcBef>
          <a:spcPct val="0"/>
        </a:spcBef>
        <a:spcAft>
          <a:spcPct val="0"/>
        </a:spcAft>
        <a:defRPr sz="4400">
          <a:solidFill>
            <a:srgbClr val="FFFF00"/>
          </a:solidFill>
          <a:effectLst>
            <a:outerShdw blurRad="38100" dist="38100" dir="2700000" algn="tl">
              <a:srgbClr val="000000"/>
            </a:outerShdw>
          </a:effectLst>
          <a:latin typeface="Arial Unicode MS"/>
          <a:ea typeface="ＭＳ Ｐゴシック" charset="-128"/>
          <a:cs typeface="ＭＳ Ｐゴシック" charset="-128"/>
        </a:defRPr>
      </a:lvl1pPr>
      <a:lvl2pPr algn="ctr" rtl="0" eaLnBrk="0" fontAlgn="base" hangingPunct="0">
        <a:spcBef>
          <a:spcPct val="0"/>
        </a:spcBef>
        <a:spcAft>
          <a:spcPct val="0"/>
        </a:spcAft>
        <a:defRPr sz="4400">
          <a:solidFill>
            <a:srgbClr val="FFFF00"/>
          </a:solidFill>
          <a:effectLst>
            <a:outerShdw blurRad="38100" dist="38100" dir="2700000" algn="tl">
              <a:srgbClr val="000000"/>
            </a:outerShdw>
          </a:effectLst>
          <a:latin typeface="Arial Unicode MS" pitchFamily="34" charset="-128"/>
          <a:ea typeface="ＭＳ Ｐゴシック" charset="-128"/>
          <a:cs typeface="ＭＳ Ｐゴシック" charset="-128"/>
        </a:defRPr>
      </a:lvl2pPr>
      <a:lvl3pPr algn="ctr" rtl="0" eaLnBrk="0" fontAlgn="base" hangingPunct="0">
        <a:spcBef>
          <a:spcPct val="0"/>
        </a:spcBef>
        <a:spcAft>
          <a:spcPct val="0"/>
        </a:spcAft>
        <a:defRPr sz="4400">
          <a:solidFill>
            <a:srgbClr val="FFFF00"/>
          </a:solidFill>
          <a:effectLst>
            <a:outerShdw blurRad="38100" dist="38100" dir="2700000" algn="tl">
              <a:srgbClr val="000000"/>
            </a:outerShdw>
          </a:effectLst>
          <a:latin typeface="Arial Unicode MS" pitchFamily="34" charset="-128"/>
          <a:ea typeface="ＭＳ Ｐゴシック" charset="-128"/>
          <a:cs typeface="ＭＳ Ｐゴシック" charset="-128"/>
        </a:defRPr>
      </a:lvl3pPr>
      <a:lvl4pPr algn="ctr" rtl="0" eaLnBrk="0" fontAlgn="base" hangingPunct="0">
        <a:spcBef>
          <a:spcPct val="0"/>
        </a:spcBef>
        <a:spcAft>
          <a:spcPct val="0"/>
        </a:spcAft>
        <a:defRPr sz="4400">
          <a:solidFill>
            <a:srgbClr val="FFFF00"/>
          </a:solidFill>
          <a:effectLst>
            <a:outerShdw blurRad="38100" dist="38100" dir="2700000" algn="tl">
              <a:srgbClr val="000000"/>
            </a:outerShdw>
          </a:effectLst>
          <a:latin typeface="Arial Unicode MS" pitchFamily="34" charset="-128"/>
          <a:ea typeface="ＭＳ Ｐゴシック" charset="-128"/>
          <a:cs typeface="ＭＳ Ｐゴシック" charset="-128"/>
        </a:defRPr>
      </a:lvl4pPr>
      <a:lvl5pPr algn="ctr" rtl="0" eaLnBrk="0" fontAlgn="base" hangingPunct="0">
        <a:spcBef>
          <a:spcPct val="0"/>
        </a:spcBef>
        <a:spcAft>
          <a:spcPct val="0"/>
        </a:spcAft>
        <a:defRPr sz="4400">
          <a:solidFill>
            <a:srgbClr val="FFFF00"/>
          </a:solidFill>
          <a:effectLst>
            <a:outerShdw blurRad="38100" dist="38100" dir="2700000" algn="tl">
              <a:srgbClr val="000000"/>
            </a:outerShdw>
          </a:effectLst>
          <a:latin typeface="Arial Unicode MS" pitchFamily="34" charset="-128"/>
          <a:ea typeface="ＭＳ Ｐゴシック" charset="-128"/>
          <a:cs typeface="ＭＳ Ｐゴシック" charset="-128"/>
        </a:defRPr>
      </a:lvl5pPr>
      <a:lvl6pPr marL="4572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ahoma" pitchFamily="34" charset="0"/>
        </a:defRPr>
      </a:lvl6pPr>
      <a:lvl7pPr marL="9144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ahoma" pitchFamily="34" charset="0"/>
        </a:defRPr>
      </a:lvl7pPr>
      <a:lvl8pPr marL="13716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ahoma" pitchFamily="34" charset="0"/>
        </a:defRPr>
      </a:lvl8pPr>
      <a:lvl9pPr marL="18288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80000"/>
        <a:buFont typeface="Wingdings" panose="05000000000000000000" pitchFamily="2" charset="2"/>
        <a:buChar char="n"/>
        <a:defRPr sz="3200">
          <a:solidFill>
            <a:srgbClr val="FFFF00"/>
          </a:solidFill>
          <a:effectLst>
            <a:outerShdw blurRad="38100" dist="38100" dir="2700000" algn="tl">
              <a:srgbClr val="000000"/>
            </a:outerShdw>
          </a:effectLst>
          <a:latin typeface="Arial Unicode MS"/>
          <a:ea typeface="ＭＳ Ｐゴシック" charset="-128"/>
          <a:cs typeface="ＭＳ Ｐゴシック" charset="-128"/>
        </a:defRPr>
      </a:lvl1pPr>
      <a:lvl2pPr marL="742950" indent="-285750" algn="l" rtl="0" eaLnBrk="0" fontAlgn="base" hangingPunct="0">
        <a:spcBef>
          <a:spcPct val="20000"/>
        </a:spcBef>
        <a:spcAft>
          <a:spcPct val="0"/>
        </a:spcAft>
        <a:buClr>
          <a:schemeClr val="tx1"/>
        </a:buClr>
        <a:buChar char="–"/>
        <a:defRPr sz="2800">
          <a:solidFill>
            <a:srgbClr val="FFFF00"/>
          </a:solidFill>
          <a:effectLst>
            <a:outerShdw blurRad="38100" dist="38100" dir="2700000" algn="tl">
              <a:srgbClr val="000000"/>
            </a:outerShdw>
          </a:effectLst>
          <a:latin typeface="Arial Unicode MS"/>
          <a:ea typeface="ＭＳ Ｐゴシック" charset="-128"/>
        </a:defRPr>
      </a:lvl2pPr>
      <a:lvl3pPr marL="1143000" indent="-228600" algn="l" rtl="0" eaLnBrk="0" fontAlgn="base" hangingPunct="0">
        <a:spcBef>
          <a:spcPct val="20000"/>
        </a:spcBef>
        <a:spcAft>
          <a:spcPct val="0"/>
        </a:spcAft>
        <a:buClr>
          <a:schemeClr val="hlink"/>
        </a:buClr>
        <a:buFont typeface="Wingdings" panose="05000000000000000000" pitchFamily="2" charset="2"/>
        <a:buChar char="§"/>
        <a:defRPr sz="2400">
          <a:solidFill>
            <a:srgbClr val="FFFF00"/>
          </a:solidFill>
          <a:effectLst>
            <a:outerShdw blurRad="38100" dist="38100" dir="2700000" algn="tl">
              <a:srgbClr val="000000"/>
            </a:outerShdw>
          </a:effectLst>
          <a:latin typeface="Arial Unicode MS"/>
          <a:ea typeface="ＭＳ Ｐゴシック" charset="-128"/>
        </a:defRPr>
      </a:lvl3pPr>
      <a:lvl4pPr marL="1600200" indent="-228600" algn="l" rtl="0" eaLnBrk="0" fontAlgn="base" hangingPunct="0">
        <a:spcBef>
          <a:spcPct val="20000"/>
        </a:spcBef>
        <a:spcAft>
          <a:spcPct val="0"/>
        </a:spcAft>
        <a:buChar char="–"/>
        <a:defRPr sz="2000">
          <a:solidFill>
            <a:srgbClr val="FFFF00"/>
          </a:solidFill>
          <a:effectLst>
            <a:outerShdw blurRad="38100" dist="38100" dir="2700000" algn="tl">
              <a:srgbClr val="000000"/>
            </a:outerShdw>
          </a:effectLst>
          <a:latin typeface="Arial Unicode MS"/>
          <a:ea typeface="ＭＳ Ｐゴシック" charset="-128"/>
        </a:defRPr>
      </a:lvl4pPr>
      <a:lvl5pPr marL="2057400" indent="-228600" algn="l" rtl="0" eaLnBrk="0" fontAlgn="base" hangingPunct="0">
        <a:spcBef>
          <a:spcPct val="20000"/>
        </a:spcBef>
        <a:spcAft>
          <a:spcPct val="0"/>
        </a:spcAft>
        <a:buClr>
          <a:schemeClr val="hlink"/>
        </a:buClr>
        <a:buFont typeface="Wingdings" panose="05000000000000000000" pitchFamily="2" charset="2"/>
        <a:buChar char="§"/>
        <a:defRPr sz="2000">
          <a:solidFill>
            <a:srgbClr val="FFFF00"/>
          </a:solidFill>
          <a:effectLst>
            <a:outerShdw blurRad="38100" dist="38100" dir="2700000" algn="tl">
              <a:srgbClr val="000000"/>
            </a:outerShdw>
          </a:effectLst>
          <a:latin typeface="Arial Unicode MS"/>
          <a:ea typeface="ＭＳ Ｐゴシック" charset="-128"/>
        </a:defRPr>
      </a:lvl5pPr>
      <a:lvl6pPr marL="2514600" indent="-228600" algn="l" rtl="0" eaLnBrk="1" fontAlgn="base" hangingPunct="1">
        <a:spcBef>
          <a:spcPct val="20000"/>
        </a:spcBef>
        <a:spcAft>
          <a:spcPct val="0"/>
        </a:spcAft>
        <a:buClr>
          <a:schemeClr val="hlink"/>
        </a:buClr>
        <a:buFont typeface="Wingdings" pitchFamily="2" charset="2"/>
        <a:buChar char="§"/>
        <a:defRPr sz="2000">
          <a:solidFill>
            <a:srgbClr val="FFFF00"/>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Font typeface="Wingdings" pitchFamily="2" charset="2"/>
        <a:buChar char="§"/>
        <a:defRPr sz="2000">
          <a:solidFill>
            <a:srgbClr val="FFFF00"/>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Font typeface="Wingdings" pitchFamily="2" charset="2"/>
        <a:buChar char="§"/>
        <a:defRPr sz="2000">
          <a:solidFill>
            <a:srgbClr val="FFFF00"/>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Font typeface="Wingdings" pitchFamily="2" charset="2"/>
        <a:buChar char="§"/>
        <a:defRPr sz="2000">
          <a:solidFill>
            <a:srgbClr val="FFFF00"/>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1.xml"/><Relationship Id="rId1" Type="http://schemas.openxmlformats.org/officeDocument/2006/relationships/vmlDrawing" Target="../drawings/vmlDrawing2.v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7" Type="http://schemas.openxmlformats.org/officeDocument/2006/relationships/image" Target="../media/image5.wmf"/><Relationship Id="rId2" Type="http://schemas.openxmlformats.org/officeDocument/2006/relationships/slideLayout" Target="../slideLayouts/slideLayout11.xml"/><Relationship Id="rId1" Type="http://schemas.openxmlformats.org/officeDocument/2006/relationships/vmlDrawing" Target="../drawings/vmlDrawing3.vml"/><Relationship Id="rId6" Type="http://schemas.openxmlformats.org/officeDocument/2006/relationships/oleObject" Target="../embeddings/oleObject4.bin"/><Relationship Id="rId5" Type="http://schemas.openxmlformats.org/officeDocument/2006/relationships/image" Target="../media/image4.wmf"/><Relationship Id="rId4" Type="http://schemas.openxmlformats.org/officeDocument/2006/relationships/oleObject" Target="../embeddings/oleObject3.bin"/></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1.xml"/><Relationship Id="rId1" Type="http://schemas.openxmlformats.org/officeDocument/2006/relationships/vmlDrawing" Target="../drawings/vmlDrawing4.vml"/><Relationship Id="rId5" Type="http://schemas.openxmlformats.org/officeDocument/2006/relationships/image" Target="../media/image6.wmf"/><Relationship Id="rId4" Type="http://schemas.openxmlformats.org/officeDocument/2006/relationships/oleObject" Target="../embeddings/oleObject5.bin"/></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0.xml"/><Relationship Id="rId1" Type="http://schemas.openxmlformats.org/officeDocument/2006/relationships/vmlDrawing" Target="../drawings/vmlDrawing5.vml"/><Relationship Id="rId5" Type="http://schemas.openxmlformats.org/officeDocument/2006/relationships/image" Target="../media/image7.wmf"/><Relationship Id="rId4" Type="http://schemas.openxmlformats.org/officeDocument/2006/relationships/oleObject" Target="../embeddings/oleObject6.bin"/></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11.xml"/><Relationship Id="rId1" Type="http://schemas.openxmlformats.org/officeDocument/2006/relationships/vmlDrawing" Target="../drawings/vmlDrawing6.vml"/><Relationship Id="rId4" Type="http://schemas.openxmlformats.org/officeDocument/2006/relationships/image" Target="../media/image8.wmf"/></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1.xml"/><Relationship Id="rId1" Type="http://schemas.openxmlformats.org/officeDocument/2006/relationships/vmlDrawing" Target="../drawings/vmlDrawing7.vml"/><Relationship Id="rId5" Type="http://schemas.openxmlformats.org/officeDocument/2006/relationships/image" Target="../media/image9.wmf"/><Relationship Id="rId4" Type="http://schemas.openxmlformats.org/officeDocument/2006/relationships/oleObject" Target="../embeddings/oleObject8.bin"/></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11.xml"/><Relationship Id="rId1" Type="http://schemas.openxmlformats.org/officeDocument/2006/relationships/vmlDrawing" Target="../drawings/vmlDrawing8.vml"/><Relationship Id="rId4" Type="http://schemas.openxmlformats.org/officeDocument/2006/relationships/image" Target="../media/image10.wmf"/></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364" name="Object 2" descr="The response is written first as a cell means model, then as an effects model, with treatment effects defined as the difference between the cell means and an intercept term." title="Effects model"/>
          <p:cNvGraphicFramePr>
            <a:graphicFrameLocks noChangeAspect="1"/>
          </p:cNvGraphicFramePr>
          <p:nvPr>
            <p:extLst>
              <p:ext uri="{D42A27DB-BD31-4B8C-83A1-F6EECF244321}">
                <p14:modId xmlns:p14="http://schemas.microsoft.com/office/powerpoint/2010/main" val="4017752347"/>
              </p:ext>
            </p:extLst>
          </p:nvPr>
        </p:nvGraphicFramePr>
        <p:xfrm>
          <a:off x="1752600" y="2209800"/>
          <a:ext cx="4724400" cy="1716088"/>
        </p:xfrm>
        <a:graphic>
          <a:graphicData uri="http://schemas.openxmlformats.org/presentationml/2006/ole">
            <mc:AlternateContent xmlns:mc="http://schemas.openxmlformats.org/markup-compatibility/2006">
              <mc:Choice xmlns:v="urn:schemas-microsoft-com:vml" Requires="v">
                <p:oleObj spid="_x0000_s15368" name="Equation" r:id="rId3" imgW="2273300" imgH="825500" progId="Equation.3">
                  <p:embed/>
                </p:oleObj>
              </mc:Choice>
              <mc:Fallback>
                <p:oleObj name="Equation" r:id="rId3" imgW="2273300" imgH="8255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2209800"/>
                        <a:ext cx="4724400" cy="1716088"/>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075" name="Rectangle 3"/>
          <p:cNvSpPr>
            <a:spLocks noGrp="1" noChangeArrowheads="1"/>
          </p:cNvSpPr>
          <p:nvPr>
            <p:ph idx="1"/>
          </p:nvPr>
        </p:nvSpPr>
        <p:spPr>
          <a:xfrm>
            <a:off x="457200" y="1677988"/>
            <a:ext cx="8229600" cy="4495800"/>
          </a:xfrm>
        </p:spPr>
        <p:txBody>
          <a:bodyPr/>
          <a:lstStyle/>
          <a:p>
            <a:pPr eaLnBrk="1" hangingPunct="1">
              <a:buFont typeface="Wingdings" pitchFamily="1" charset="2"/>
              <a:buChar char="n"/>
              <a:defRPr/>
            </a:pPr>
            <a:r>
              <a:rPr lang="en-US" dirty="0" smtClean="0">
                <a:latin typeface="Arial Unicode MS" pitchFamily="1" charset="0"/>
                <a:ea typeface="ＭＳ Ｐゴシック" pitchFamily="1" charset="-128"/>
              </a:rPr>
              <a:t>Effects model:</a:t>
            </a:r>
          </a:p>
          <a:p>
            <a:pPr eaLnBrk="1" hangingPunct="1">
              <a:buFont typeface="Wingdings" pitchFamily="1" charset="2"/>
              <a:buChar char="n"/>
              <a:defRPr/>
            </a:pPr>
            <a:endParaRPr lang="en-US" dirty="0" smtClean="0">
              <a:latin typeface="Arial Unicode MS" pitchFamily="1" charset="0"/>
              <a:ea typeface="ＭＳ Ｐゴシック" pitchFamily="1" charset="-128"/>
            </a:endParaRPr>
          </a:p>
          <a:p>
            <a:pPr eaLnBrk="1" hangingPunct="1">
              <a:buFont typeface="Wingdings" pitchFamily="1" charset="2"/>
              <a:buChar char="n"/>
              <a:defRPr/>
            </a:pPr>
            <a:endParaRPr lang="en-US" dirty="0" smtClean="0">
              <a:latin typeface="Arial Unicode MS" pitchFamily="1" charset="0"/>
              <a:ea typeface="ＭＳ Ｐゴシック" pitchFamily="1" charset="-128"/>
            </a:endParaRPr>
          </a:p>
          <a:p>
            <a:pPr eaLnBrk="1" hangingPunct="1">
              <a:buFont typeface="Wingdings" pitchFamily="1" charset="2"/>
              <a:buChar char="n"/>
              <a:defRPr/>
            </a:pPr>
            <a:endParaRPr lang="en-US" dirty="0" smtClean="0">
              <a:latin typeface="Arial Unicode MS" pitchFamily="1" charset="0"/>
              <a:ea typeface="ＭＳ Ｐゴシック" pitchFamily="1" charset="-128"/>
            </a:endParaRPr>
          </a:p>
          <a:p>
            <a:pPr eaLnBrk="1" hangingPunct="1">
              <a:buFont typeface="Wingdings" pitchFamily="1" charset="2"/>
              <a:buChar char="n"/>
              <a:defRPr/>
            </a:pPr>
            <a:r>
              <a:rPr lang="en-US" dirty="0" smtClean="0">
                <a:latin typeface="Arial Unicode MS" pitchFamily="1" charset="0"/>
                <a:ea typeface="ＭＳ Ｐゴシック" pitchFamily="1" charset="-128"/>
              </a:rPr>
              <a:t>Linear combinations of parameters are </a:t>
            </a:r>
            <a:r>
              <a:rPr lang="en-US" i="1" dirty="0" smtClean="0">
                <a:latin typeface="Arial Unicode MS" pitchFamily="1" charset="0"/>
                <a:ea typeface="ＭＳ Ｐゴシック" pitchFamily="1" charset="-128"/>
              </a:rPr>
              <a:t>estimable </a:t>
            </a:r>
            <a:r>
              <a:rPr lang="en-US" dirty="0" smtClean="0">
                <a:latin typeface="Arial Unicode MS" pitchFamily="1" charset="0"/>
                <a:ea typeface="ＭＳ Ｐゴシック" pitchFamily="1" charset="-128"/>
              </a:rPr>
              <a:t>only if they can be expressed as linear combinations of the cell means {</a:t>
            </a:r>
            <a:r>
              <a:rPr lang="en-US" dirty="0" smtClean="0">
                <a:latin typeface="Symbol" pitchFamily="1" charset="2"/>
                <a:ea typeface="ＭＳ Ｐゴシック" pitchFamily="1" charset="-128"/>
              </a:rPr>
              <a:t>m</a:t>
            </a:r>
            <a:r>
              <a:rPr lang="en-US" baseline="-25000" dirty="0" smtClean="0">
                <a:latin typeface="Arial Unicode MS" pitchFamily="1" charset="0"/>
                <a:ea typeface="ＭＳ Ｐゴシック" pitchFamily="1" charset="-128"/>
              </a:rPr>
              <a:t>i</a:t>
            </a:r>
            <a:r>
              <a:rPr lang="en-US" dirty="0" smtClean="0">
                <a:latin typeface="Arial Unicode MS" pitchFamily="1" charset="0"/>
                <a:ea typeface="ＭＳ Ｐゴシック" pitchFamily="1" charset="-128"/>
              </a:rPr>
              <a:t>}</a:t>
            </a:r>
          </a:p>
          <a:p>
            <a:pPr eaLnBrk="1" hangingPunct="1">
              <a:buFont typeface="Wingdings" pitchFamily="1" charset="2"/>
              <a:buChar char="n"/>
              <a:defRPr/>
            </a:pPr>
            <a:endParaRPr lang="en-US" dirty="0" smtClean="0">
              <a:latin typeface="Arial Unicode MS" pitchFamily="1" charset="0"/>
              <a:ea typeface="ＭＳ Ｐゴシック" pitchFamily="1" charset="-128"/>
            </a:endParaRPr>
          </a:p>
        </p:txBody>
      </p:sp>
      <p:sp>
        <p:nvSpPr>
          <p:cNvPr id="3074" name="Rectangle 2"/>
          <p:cNvSpPr>
            <a:spLocks noGrp="1" noChangeArrowheads="1"/>
          </p:cNvSpPr>
          <p:nvPr>
            <p:ph type="title"/>
          </p:nvPr>
        </p:nvSpPr>
        <p:spPr/>
        <p:txBody>
          <a:bodyPr/>
          <a:lstStyle/>
          <a:p>
            <a:pPr eaLnBrk="1" hangingPunct="1">
              <a:defRPr/>
            </a:pPr>
            <a:r>
              <a:rPr lang="en-US" dirty="0" err="1"/>
              <a:t>Estimability</a:t>
            </a:r>
            <a:endParaRPr lang="en-US" dirty="0"/>
          </a:p>
        </p:txBody>
      </p:sp>
    </p:spTree>
  </p:cSld>
  <p:clrMapOvr>
    <a:masterClrMapping/>
  </p:clrMapOvr>
  <p:transition spd="med">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defRPr/>
            </a:pPr>
            <a:r>
              <a:rPr lang="en-US" dirty="0" smtClean="0"/>
              <a:t>Definition of </a:t>
            </a:r>
            <a:r>
              <a:rPr lang="en-US" dirty="0" err="1" smtClean="0"/>
              <a:t>Estimability</a:t>
            </a:r>
            <a:endParaRPr lang="en-US" dirty="0"/>
          </a:p>
        </p:txBody>
      </p:sp>
      <p:sp>
        <p:nvSpPr>
          <p:cNvPr id="18435" name="Rectangle 3"/>
          <p:cNvSpPr>
            <a:spLocks noGrp="1" noChangeArrowheads="1"/>
          </p:cNvSpPr>
          <p:nvPr>
            <p:ph type="body" sz="half" idx="1"/>
          </p:nvPr>
        </p:nvSpPr>
        <p:spPr>
          <a:xfrm>
            <a:off x="685800" y="1981200"/>
            <a:ext cx="7924800" cy="3048000"/>
          </a:xfrm>
        </p:spPr>
        <p:txBody>
          <a:bodyPr/>
          <a:lstStyle/>
          <a:p>
            <a:pPr eaLnBrk="1" hangingPunct="1">
              <a:buFont typeface="Wingdings" pitchFamily="1" charset="2"/>
              <a:buChar char="n"/>
              <a:defRPr/>
            </a:pPr>
            <a:r>
              <a:rPr lang="en-US" sz="2800" dirty="0" smtClean="0">
                <a:latin typeface="Arial Unicode MS" pitchFamily="1" charset="0"/>
                <a:ea typeface="ＭＳ Ｐゴシック" pitchFamily="1" charset="-128"/>
              </a:rPr>
              <a:t>Linear combinations of cell means are estimable.</a:t>
            </a:r>
          </a:p>
          <a:p>
            <a:pPr eaLnBrk="1" hangingPunct="1">
              <a:buFont typeface="Wingdings" pitchFamily="1" charset="2"/>
              <a:buChar char="n"/>
              <a:defRPr/>
            </a:pPr>
            <a:r>
              <a:rPr lang="en-US" sz="2800" dirty="0" smtClean="0">
                <a:latin typeface="Arial Unicode MS" pitchFamily="1" charset="0"/>
                <a:ea typeface="ＭＳ Ｐゴシック" pitchFamily="1" charset="-128"/>
              </a:rPr>
              <a:t>The parameters in our effects model are </a:t>
            </a:r>
            <a:r>
              <a:rPr lang="en-US" sz="2800" i="1" dirty="0" smtClean="0">
                <a:latin typeface="Arial Unicode MS" pitchFamily="1" charset="0"/>
                <a:ea typeface="ＭＳ Ｐゴシック" pitchFamily="1" charset="-128"/>
              </a:rPr>
              <a:t>not</a:t>
            </a:r>
            <a:r>
              <a:rPr lang="en-US" sz="2800" dirty="0" smtClean="0">
                <a:latin typeface="Arial Unicode MS" pitchFamily="1" charset="0"/>
                <a:ea typeface="ＭＳ Ｐゴシック" pitchFamily="1" charset="-128"/>
              </a:rPr>
              <a:t> estimable.</a:t>
            </a:r>
          </a:p>
          <a:p>
            <a:pPr eaLnBrk="1" hangingPunct="1">
              <a:buFont typeface="Wingdings" pitchFamily="1" charset="2"/>
              <a:buChar char="n"/>
              <a:defRPr/>
            </a:pPr>
            <a:r>
              <a:rPr lang="en-US" sz="2800" dirty="0" smtClean="0">
                <a:latin typeface="Arial Unicode MS" pitchFamily="1" charset="0"/>
                <a:ea typeface="ＭＳ Ｐゴシック" pitchFamily="1" charset="-128"/>
              </a:rPr>
              <a:t>On the other hand, the quantities </a:t>
            </a:r>
            <a:r>
              <a:rPr lang="en-US" sz="2800" dirty="0" err="1" smtClean="0">
                <a:latin typeface="Symbol" pitchFamily="1" charset="2"/>
                <a:ea typeface="ＭＳ Ｐゴシック" pitchFamily="1" charset="-128"/>
              </a:rPr>
              <a:t>a</a:t>
            </a:r>
            <a:r>
              <a:rPr lang="en-US" sz="2800" baseline="-25000" dirty="0" err="1" smtClean="0">
                <a:latin typeface="Arial Unicode MS" pitchFamily="1" charset="0"/>
                <a:ea typeface="ＭＳ Ｐゴシック" pitchFamily="1" charset="-128"/>
              </a:rPr>
              <a:t>i</a:t>
            </a:r>
            <a:r>
              <a:rPr lang="en-US" sz="2800" dirty="0" err="1" smtClean="0">
                <a:latin typeface="Arial Unicode MS" pitchFamily="1" charset="0"/>
                <a:ea typeface="ＭＳ Ｐゴシック" pitchFamily="1" charset="-128"/>
              </a:rPr>
              <a:t>-</a:t>
            </a:r>
            <a:r>
              <a:rPr lang="en-US" sz="2800" dirty="0" err="1" smtClean="0">
                <a:latin typeface="Symbol" pitchFamily="1" charset="2"/>
                <a:ea typeface="ＭＳ Ｐゴシック" pitchFamily="1" charset="-128"/>
              </a:rPr>
              <a:t>a</a:t>
            </a:r>
            <a:r>
              <a:rPr lang="en-US" sz="2800" baseline="-25000" dirty="0" err="1" smtClean="0">
                <a:latin typeface="Arial Unicode MS" pitchFamily="1" charset="0"/>
                <a:ea typeface="ＭＳ Ｐゴシック" pitchFamily="1" charset="-128"/>
              </a:rPr>
              <a:t>j</a:t>
            </a:r>
            <a:r>
              <a:rPr lang="en-US" sz="2800" baseline="-25000" dirty="0" smtClean="0">
                <a:latin typeface="Arial Unicode MS" pitchFamily="1" charset="0"/>
                <a:ea typeface="ＭＳ Ｐゴシック" pitchFamily="1" charset="-128"/>
              </a:rPr>
              <a:t> </a:t>
            </a:r>
            <a:r>
              <a:rPr lang="en-US" sz="2800" i="1" dirty="0" smtClean="0">
                <a:latin typeface="Arial Unicode MS" pitchFamily="1" charset="0"/>
                <a:ea typeface="ＭＳ Ｐゴシック" pitchFamily="1" charset="-128"/>
              </a:rPr>
              <a:t>are</a:t>
            </a:r>
            <a:r>
              <a:rPr lang="en-US" sz="2800" dirty="0" smtClean="0">
                <a:latin typeface="Arial Unicode MS" pitchFamily="1" charset="0"/>
                <a:ea typeface="ＭＳ Ｐゴシック" pitchFamily="1" charset="-128"/>
              </a:rPr>
              <a:t> estimable, since</a:t>
            </a:r>
          </a:p>
          <a:p>
            <a:pPr eaLnBrk="1" hangingPunct="1">
              <a:buFont typeface="Wingdings" pitchFamily="1" charset="2"/>
              <a:buChar char="n"/>
              <a:defRPr/>
            </a:pPr>
            <a:endParaRPr lang="en-US" sz="2800" dirty="0" smtClean="0">
              <a:latin typeface="Arial Unicode MS" pitchFamily="1" charset="0"/>
              <a:ea typeface="ＭＳ Ｐゴシック" pitchFamily="1" charset="-128"/>
            </a:endParaRPr>
          </a:p>
          <a:p>
            <a:pPr eaLnBrk="1" hangingPunct="1">
              <a:buFont typeface="Wingdings" pitchFamily="1" charset="2"/>
              <a:buChar char="n"/>
              <a:defRPr/>
            </a:pPr>
            <a:endParaRPr lang="en-US" sz="2800" dirty="0" smtClean="0">
              <a:latin typeface="Arial Unicode MS" pitchFamily="1" charset="0"/>
              <a:ea typeface="ＭＳ Ｐゴシック" pitchFamily="1" charset="-128"/>
            </a:endParaRPr>
          </a:p>
          <a:p>
            <a:pPr eaLnBrk="1" hangingPunct="1">
              <a:buFont typeface="Wingdings" pitchFamily="1" charset="2"/>
              <a:buChar char="n"/>
              <a:defRPr/>
            </a:pPr>
            <a:endParaRPr lang="en-US" sz="2800" dirty="0" smtClean="0">
              <a:latin typeface="Arial Unicode MS" pitchFamily="1" charset="0"/>
              <a:ea typeface="ＭＳ Ｐゴシック" pitchFamily="1" charset="-128"/>
            </a:endParaRPr>
          </a:p>
          <a:p>
            <a:pPr eaLnBrk="1" hangingPunct="1">
              <a:buFont typeface="Wingdings" pitchFamily="1" charset="2"/>
              <a:buChar char="n"/>
              <a:defRPr/>
            </a:pPr>
            <a:endParaRPr lang="en-US" sz="2800" dirty="0" smtClean="0">
              <a:latin typeface="Arial Unicode MS" pitchFamily="1" charset="0"/>
              <a:ea typeface="ＭＳ Ｐゴシック" pitchFamily="1" charset="-128"/>
            </a:endParaRPr>
          </a:p>
          <a:p>
            <a:pPr eaLnBrk="1" hangingPunct="1">
              <a:buFont typeface="Wingdings" pitchFamily="1" charset="2"/>
              <a:buChar char="n"/>
              <a:defRPr/>
            </a:pPr>
            <a:endParaRPr lang="en-US" sz="2800" dirty="0" smtClean="0">
              <a:latin typeface="Arial Unicode MS" pitchFamily="1" charset="0"/>
              <a:ea typeface="ＭＳ Ｐゴシック" pitchFamily="1" charset="-128"/>
            </a:endParaRPr>
          </a:p>
          <a:p>
            <a:pPr eaLnBrk="1" hangingPunct="1">
              <a:buFont typeface="Wingdings" pitchFamily="1" charset="2"/>
              <a:buChar char="n"/>
              <a:defRPr/>
            </a:pPr>
            <a:endParaRPr lang="en-US" sz="2800" dirty="0" smtClean="0">
              <a:latin typeface="Arial Unicode MS" pitchFamily="1" charset="0"/>
              <a:ea typeface="ＭＳ Ｐゴシック" pitchFamily="1" charset="-128"/>
            </a:endParaRPr>
          </a:p>
        </p:txBody>
      </p:sp>
      <p:graphicFrame>
        <p:nvGraphicFramePr>
          <p:cNvPr id="16388" name="Object 2" descr="We can show that even though effects are not estiamble, differences of effects are estimable.  We add and subtract an intercept term to rewrite the expression as a difference of cell means." title="Estimability of pairwise effect differences"/>
          <p:cNvGraphicFramePr>
            <a:graphicFrameLocks noGrp="1" noChangeAspect="1"/>
          </p:cNvGraphicFramePr>
          <p:nvPr>
            <p:ph sz="quarter" idx="2"/>
            <p:extLst>
              <p:ext uri="{D42A27DB-BD31-4B8C-83A1-F6EECF244321}">
                <p14:modId xmlns:p14="http://schemas.microsoft.com/office/powerpoint/2010/main" val="897692024"/>
              </p:ext>
            </p:extLst>
          </p:nvPr>
        </p:nvGraphicFramePr>
        <p:xfrm>
          <a:off x="685800" y="4953000"/>
          <a:ext cx="7889875" cy="819150"/>
        </p:xfrm>
        <a:graphic>
          <a:graphicData uri="http://schemas.openxmlformats.org/presentationml/2006/ole">
            <mc:AlternateContent xmlns:mc="http://schemas.openxmlformats.org/markup-compatibility/2006">
              <mc:Choice xmlns:v="urn:schemas-microsoft-com:vml" Requires="v">
                <p:oleObj spid="_x0000_s16392" name="Equation" r:id="rId4" imgW="2324100" imgH="241300" progId="Equation.3">
                  <p:embed/>
                </p:oleObj>
              </mc:Choice>
              <mc:Fallback>
                <p:oleObj name="Equation" r:id="rId4" imgW="2324100" imgH="2413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 y="4953000"/>
                        <a:ext cx="7889875" cy="819150"/>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med">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413" name="Object 3" descr="Intermediate steps are presented in solutions for the intercept term and each of the effects.  The set of equations, called normal equations, are obtained by computing the partial derivative of the sum of squares for each parameter. " title="Normal Equations"/>
          <p:cNvGraphicFramePr>
            <a:graphicFrameLocks noChangeAspect="1"/>
          </p:cNvGraphicFramePr>
          <p:nvPr>
            <p:extLst>
              <p:ext uri="{D42A27DB-BD31-4B8C-83A1-F6EECF244321}">
                <p14:modId xmlns:p14="http://schemas.microsoft.com/office/powerpoint/2010/main" val="976342763"/>
              </p:ext>
            </p:extLst>
          </p:nvPr>
        </p:nvGraphicFramePr>
        <p:xfrm>
          <a:off x="3200400" y="4572000"/>
          <a:ext cx="3733800" cy="1990725"/>
        </p:xfrm>
        <a:graphic>
          <a:graphicData uri="http://schemas.openxmlformats.org/presentationml/2006/ole">
            <mc:AlternateContent xmlns:mc="http://schemas.openxmlformats.org/markup-compatibility/2006">
              <mc:Choice xmlns:v="urn:schemas-microsoft-com:vml" Requires="v">
                <p:oleObj spid="_x0000_s17420" name="Equation" r:id="rId4" imgW="1663700" imgH="889000" progId="Equation.3">
                  <p:embed/>
                </p:oleObj>
              </mc:Choice>
              <mc:Fallback>
                <p:oleObj name="Equation" r:id="rId4" imgW="1663700" imgH="889000" progId="Equation.3">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00400" y="4572000"/>
                        <a:ext cx="3733800" cy="1990725"/>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7412" name="Object 2" descr="The least squares function for the effects model" title="Sum of squares"/>
          <p:cNvGraphicFramePr>
            <a:graphicFrameLocks noGrp="1" noChangeAspect="1"/>
          </p:cNvGraphicFramePr>
          <p:nvPr>
            <p:ph sz="quarter" idx="2"/>
            <p:extLst>
              <p:ext uri="{D42A27DB-BD31-4B8C-83A1-F6EECF244321}">
                <p14:modId xmlns:p14="http://schemas.microsoft.com/office/powerpoint/2010/main" val="2639636023"/>
              </p:ext>
            </p:extLst>
          </p:nvPr>
        </p:nvGraphicFramePr>
        <p:xfrm>
          <a:off x="3276600" y="2667000"/>
          <a:ext cx="3825875" cy="1089025"/>
        </p:xfrm>
        <a:graphic>
          <a:graphicData uri="http://schemas.openxmlformats.org/presentationml/2006/ole">
            <mc:AlternateContent xmlns:mc="http://schemas.openxmlformats.org/markup-compatibility/2006">
              <mc:Choice xmlns:v="urn:schemas-microsoft-com:vml" Requires="v">
                <p:oleObj spid="_x0000_s17421" name="Equation" r:id="rId6" imgW="1562100" imgH="444500" progId="Equation.3">
                  <p:embed/>
                </p:oleObj>
              </mc:Choice>
              <mc:Fallback>
                <p:oleObj name="Equation" r:id="rId6" imgW="1562100" imgH="444500" progId="Equation.3">
                  <p:embed/>
                  <p:pic>
                    <p:nvPicPr>
                      <p:cNvPr id="0" name="Object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76600" y="2667000"/>
                        <a:ext cx="3825875" cy="1089025"/>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483" name="Rectangle 3"/>
          <p:cNvSpPr>
            <a:spLocks noGrp="1" noChangeArrowheads="1"/>
          </p:cNvSpPr>
          <p:nvPr>
            <p:ph type="body" sz="half" idx="1"/>
          </p:nvPr>
        </p:nvSpPr>
        <p:spPr>
          <a:xfrm>
            <a:off x="857250" y="2049463"/>
            <a:ext cx="7848600" cy="4191000"/>
          </a:xfrm>
        </p:spPr>
        <p:txBody>
          <a:bodyPr/>
          <a:lstStyle/>
          <a:p>
            <a:pPr eaLnBrk="1" hangingPunct="1">
              <a:buFont typeface="Wingdings" pitchFamily="1" charset="2"/>
              <a:buChar char="n"/>
              <a:defRPr/>
            </a:pPr>
            <a:r>
              <a:rPr lang="en-US" sz="2800" dirty="0" smtClean="0">
                <a:latin typeface="Arial Unicode MS" pitchFamily="1" charset="0"/>
                <a:ea typeface="ＭＳ Ｐゴシック" pitchFamily="1" charset="-128"/>
              </a:rPr>
              <a:t>LS solutions for non-estimable parameters are not unique:</a:t>
            </a:r>
          </a:p>
          <a:p>
            <a:pPr eaLnBrk="1" hangingPunct="1">
              <a:buFontTx/>
              <a:buNone/>
              <a:defRPr/>
            </a:pPr>
            <a:endParaRPr lang="en-US" sz="2800" dirty="0" smtClean="0">
              <a:latin typeface="Arial Unicode MS" pitchFamily="1" charset="0"/>
              <a:ea typeface="ＭＳ Ｐゴシック" pitchFamily="1" charset="-128"/>
            </a:endParaRPr>
          </a:p>
          <a:p>
            <a:pPr eaLnBrk="1" hangingPunct="1">
              <a:buFontTx/>
              <a:buNone/>
              <a:defRPr/>
            </a:pPr>
            <a:endParaRPr lang="en-US" sz="2800" dirty="0" smtClean="0">
              <a:latin typeface="Arial Unicode MS" pitchFamily="1" charset="0"/>
              <a:ea typeface="ＭＳ Ｐゴシック" pitchFamily="1" charset="-128"/>
            </a:endParaRPr>
          </a:p>
          <a:p>
            <a:pPr eaLnBrk="1" hangingPunct="1">
              <a:buFont typeface="Wingdings" pitchFamily="1" charset="2"/>
              <a:buChar char="n"/>
              <a:defRPr/>
            </a:pPr>
            <a:r>
              <a:rPr lang="en-US" sz="2800" dirty="0" smtClean="0">
                <a:latin typeface="Arial Unicode MS" pitchFamily="1" charset="0"/>
                <a:ea typeface="ＭＳ Ｐゴシック" pitchFamily="1" charset="-128"/>
              </a:rPr>
              <a:t>Minimizing </a:t>
            </a:r>
            <a:r>
              <a:rPr lang="en-US" sz="2800" i="1" dirty="0" smtClean="0">
                <a:latin typeface="Arial Unicode MS" pitchFamily="1" charset="0"/>
                <a:ea typeface="ＭＳ Ｐゴシック" pitchFamily="1" charset="-128"/>
              </a:rPr>
              <a:t>SS</a:t>
            </a:r>
            <a:r>
              <a:rPr lang="en-US" sz="2800" dirty="0" smtClean="0">
                <a:latin typeface="Arial Unicode MS" pitchFamily="1" charset="0"/>
                <a:ea typeface="ＭＳ Ｐゴシック" pitchFamily="1" charset="-128"/>
              </a:rPr>
              <a:t> leads to the following normal equations:</a:t>
            </a:r>
          </a:p>
          <a:p>
            <a:pPr eaLnBrk="1" hangingPunct="1">
              <a:buFontTx/>
              <a:buNone/>
              <a:defRPr/>
            </a:pPr>
            <a:endParaRPr lang="en-US" sz="2800" dirty="0" smtClean="0">
              <a:latin typeface="Arial Unicode MS" pitchFamily="1" charset="0"/>
              <a:ea typeface="ＭＳ Ｐゴシック" pitchFamily="1" charset="-128"/>
            </a:endParaRPr>
          </a:p>
        </p:txBody>
      </p:sp>
      <p:sp>
        <p:nvSpPr>
          <p:cNvPr id="20482" name="Rectangle 2"/>
          <p:cNvSpPr>
            <a:spLocks noGrp="1" noChangeArrowheads="1"/>
          </p:cNvSpPr>
          <p:nvPr>
            <p:ph type="title"/>
          </p:nvPr>
        </p:nvSpPr>
        <p:spPr/>
        <p:txBody>
          <a:bodyPr/>
          <a:lstStyle/>
          <a:p>
            <a:pPr eaLnBrk="1" hangingPunct="1">
              <a:defRPr/>
            </a:pPr>
            <a:r>
              <a:rPr lang="en-US" dirty="0" smtClean="0"/>
              <a:t>Least Squares</a:t>
            </a:r>
            <a:endParaRPr lang="en-US" dirty="0"/>
          </a:p>
        </p:txBody>
      </p:sp>
    </p:spTree>
  </p:cSld>
  <p:clrMapOvr>
    <a:masterClrMapping/>
  </p:clrMapOvr>
  <p:transition spd="med">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436" name="Object 2" descr="Sets of simultaneous equations for the intercept term and the effects. " title="Normal equations solutions"/>
          <p:cNvGraphicFramePr>
            <a:graphicFrameLocks noChangeAspect="1"/>
          </p:cNvGraphicFramePr>
          <p:nvPr>
            <p:extLst>
              <p:ext uri="{D42A27DB-BD31-4B8C-83A1-F6EECF244321}">
                <p14:modId xmlns:p14="http://schemas.microsoft.com/office/powerpoint/2010/main" val="1008548454"/>
              </p:ext>
            </p:extLst>
          </p:nvPr>
        </p:nvGraphicFramePr>
        <p:xfrm>
          <a:off x="1508125" y="3429000"/>
          <a:ext cx="6280150" cy="1044575"/>
        </p:xfrm>
        <a:graphic>
          <a:graphicData uri="http://schemas.openxmlformats.org/presentationml/2006/ole">
            <mc:AlternateContent xmlns:mc="http://schemas.openxmlformats.org/markup-compatibility/2006">
              <mc:Choice xmlns:v="urn:schemas-microsoft-com:vml" Requires="v">
                <p:oleObj spid="_x0000_s18440" name="Equation" r:id="rId4" imgW="2590800" imgH="431800" progId="Equation.3">
                  <p:embed/>
                </p:oleObj>
              </mc:Choice>
              <mc:Fallback>
                <p:oleObj name="Equation" r:id="rId4" imgW="2590800" imgH="4318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08125" y="3429000"/>
                        <a:ext cx="6280150" cy="1044575"/>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3555" name="Rectangle 3"/>
          <p:cNvSpPr>
            <a:spLocks noGrp="1" noChangeArrowheads="1"/>
          </p:cNvSpPr>
          <p:nvPr>
            <p:ph type="body" sz="half" idx="1"/>
          </p:nvPr>
        </p:nvSpPr>
        <p:spPr>
          <a:xfrm>
            <a:off x="723900" y="1855787"/>
            <a:ext cx="7848600" cy="4191000"/>
          </a:xfrm>
        </p:spPr>
        <p:txBody>
          <a:bodyPr/>
          <a:lstStyle/>
          <a:p>
            <a:pPr eaLnBrk="1" hangingPunct="1">
              <a:buFont typeface="Wingdings" pitchFamily="1" charset="2"/>
              <a:buChar char="n"/>
              <a:defRPr/>
            </a:pPr>
            <a:r>
              <a:rPr lang="en-US" sz="2800" dirty="0" smtClean="0">
                <a:latin typeface="Arial Unicode MS" pitchFamily="1" charset="0"/>
                <a:ea typeface="ＭＳ Ｐゴシック" pitchFamily="1" charset="-128"/>
              </a:rPr>
              <a:t>These normal equations simplify to the following equations, which have no unique solution:</a:t>
            </a:r>
          </a:p>
          <a:p>
            <a:pPr eaLnBrk="1" hangingPunct="1">
              <a:buFontTx/>
              <a:buNone/>
              <a:defRPr/>
            </a:pPr>
            <a:endParaRPr lang="en-US" sz="2800" dirty="0" smtClean="0">
              <a:latin typeface="Arial Unicode MS" pitchFamily="1" charset="0"/>
              <a:ea typeface="ＭＳ Ｐゴシック" pitchFamily="1" charset="-128"/>
            </a:endParaRPr>
          </a:p>
          <a:p>
            <a:pPr eaLnBrk="1" hangingPunct="1">
              <a:buFontTx/>
              <a:buNone/>
              <a:defRPr/>
            </a:pPr>
            <a:endParaRPr lang="en-US" sz="2800" dirty="0" smtClean="0">
              <a:latin typeface="Arial Unicode MS" pitchFamily="1" charset="0"/>
              <a:ea typeface="ＭＳ Ｐゴシック" pitchFamily="1" charset="-128"/>
            </a:endParaRPr>
          </a:p>
          <a:p>
            <a:pPr eaLnBrk="1" hangingPunct="1">
              <a:buFontTx/>
              <a:buNone/>
              <a:defRPr/>
            </a:pPr>
            <a:endParaRPr lang="en-US" sz="2800" dirty="0" smtClean="0">
              <a:latin typeface="Arial Unicode MS" pitchFamily="1" charset="0"/>
              <a:ea typeface="ＭＳ Ｐゴシック" pitchFamily="1" charset="-128"/>
            </a:endParaRPr>
          </a:p>
        </p:txBody>
      </p:sp>
      <p:sp>
        <p:nvSpPr>
          <p:cNvPr id="23554" name="Rectangle 2"/>
          <p:cNvSpPr>
            <a:spLocks noGrp="1" noChangeArrowheads="1"/>
          </p:cNvSpPr>
          <p:nvPr>
            <p:ph type="title"/>
          </p:nvPr>
        </p:nvSpPr>
        <p:spPr/>
        <p:txBody>
          <a:bodyPr/>
          <a:lstStyle/>
          <a:p>
            <a:pPr eaLnBrk="1" hangingPunct="1">
              <a:defRPr/>
            </a:pPr>
            <a:r>
              <a:rPr lang="en-US" dirty="0" smtClean="0"/>
              <a:t>Normal Equations</a:t>
            </a:r>
            <a:endParaRPr lang="en-US" dirty="0"/>
          </a:p>
        </p:txBody>
      </p:sp>
    </p:spTree>
  </p:cSld>
  <p:clrMapOvr>
    <a:masterClrMapping/>
  </p:clrMapOvr>
  <p:transition spd="med">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defRPr/>
            </a:pPr>
            <a:r>
              <a:rPr lang="en-US" dirty="0" smtClean="0"/>
              <a:t>Constraints</a:t>
            </a:r>
            <a:endParaRPr lang="en-US" dirty="0"/>
          </a:p>
        </p:txBody>
      </p:sp>
      <p:sp>
        <p:nvSpPr>
          <p:cNvPr id="24579" name="Rectangle 3"/>
          <p:cNvSpPr>
            <a:spLocks noGrp="1" noChangeArrowheads="1"/>
          </p:cNvSpPr>
          <p:nvPr>
            <p:ph type="body" sz="half" idx="1"/>
          </p:nvPr>
        </p:nvSpPr>
        <p:spPr>
          <a:xfrm>
            <a:off x="685800" y="1981200"/>
            <a:ext cx="7772400" cy="2895600"/>
          </a:xfrm>
        </p:spPr>
        <p:txBody>
          <a:bodyPr/>
          <a:lstStyle/>
          <a:p>
            <a:pPr eaLnBrk="1" hangingPunct="1">
              <a:defRPr/>
            </a:pPr>
            <a:r>
              <a:rPr lang="en-US" sz="2800"/>
              <a:t>Linear constraints can lead to unique estimates, but the effects model parameters are still not estimable</a:t>
            </a:r>
          </a:p>
          <a:p>
            <a:pPr eaLnBrk="1" hangingPunct="1">
              <a:defRPr/>
            </a:pPr>
            <a:r>
              <a:rPr lang="en-US" sz="2800"/>
              <a:t>As an example, consider </a:t>
            </a:r>
            <a:r>
              <a:rPr lang="en-US" sz="2800" i="1"/>
              <a:t>a</a:t>
            </a:r>
            <a:r>
              <a:rPr lang="en-US" sz="2800"/>
              <a:t>=3 and </a:t>
            </a:r>
          </a:p>
        </p:txBody>
      </p:sp>
      <p:graphicFrame>
        <p:nvGraphicFramePr>
          <p:cNvPr id="19460" name="Object 2" descr="An equation requiring the sum of effects to be zero.  A solution is presented for the last effect as minus the sum of the two other effects. " title="Parameter constraint"/>
          <p:cNvGraphicFramePr>
            <a:graphicFrameLocks noGrp="1" noChangeAspect="1"/>
          </p:cNvGraphicFramePr>
          <p:nvPr>
            <p:ph sz="half" idx="2"/>
            <p:extLst>
              <p:ext uri="{D42A27DB-BD31-4B8C-83A1-F6EECF244321}">
                <p14:modId xmlns:p14="http://schemas.microsoft.com/office/powerpoint/2010/main" val="2637954415"/>
              </p:ext>
            </p:extLst>
          </p:nvPr>
        </p:nvGraphicFramePr>
        <p:xfrm>
          <a:off x="2209800" y="4114800"/>
          <a:ext cx="3810000" cy="1012825"/>
        </p:xfrm>
        <a:graphic>
          <a:graphicData uri="http://schemas.openxmlformats.org/presentationml/2006/ole">
            <mc:AlternateContent xmlns:mc="http://schemas.openxmlformats.org/markup-compatibility/2006">
              <mc:Choice xmlns:v="urn:schemas-microsoft-com:vml" Requires="v">
                <p:oleObj spid="_x0000_s19464" name="Equation" r:id="rId4" imgW="1625600" imgH="431800" progId="Equation.3">
                  <p:embed/>
                </p:oleObj>
              </mc:Choice>
              <mc:Fallback>
                <p:oleObj name="Equation" r:id="rId4" imgW="1625600" imgH="4318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9800" y="4114800"/>
                        <a:ext cx="3810000" cy="1012825"/>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med">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defRPr/>
            </a:pPr>
            <a:r>
              <a:rPr lang="en-US" dirty="0" smtClean="0"/>
              <a:t>Solution under Constraints</a:t>
            </a:r>
            <a:endParaRPr lang="en-US" dirty="0"/>
          </a:p>
        </p:txBody>
      </p:sp>
      <p:sp>
        <p:nvSpPr>
          <p:cNvPr id="26627" name="Rectangle 3"/>
          <p:cNvSpPr>
            <a:spLocks noGrp="1" noChangeArrowheads="1"/>
          </p:cNvSpPr>
          <p:nvPr>
            <p:ph type="body" sz="half" idx="1"/>
          </p:nvPr>
        </p:nvSpPr>
        <p:spPr>
          <a:xfrm>
            <a:off x="685800" y="1981200"/>
            <a:ext cx="7620000" cy="1295400"/>
          </a:xfrm>
        </p:spPr>
        <p:txBody>
          <a:bodyPr/>
          <a:lstStyle/>
          <a:p>
            <a:pPr eaLnBrk="1" hangingPunct="1">
              <a:defRPr/>
            </a:pPr>
            <a:r>
              <a:rPr lang="en-US" sz="2800"/>
              <a:t>Our normal equations could now be written:</a:t>
            </a:r>
          </a:p>
        </p:txBody>
      </p:sp>
      <p:graphicFrame>
        <p:nvGraphicFramePr>
          <p:cNvPr id="20484" name="Object 2" descr="Normal equations are updated using the constraint to simplify the equations." title="Normal equations under constraint"/>
          <p:cNvGraphicFramePr>
            <a:graphicFrameLocks noGrp="1" noChangeAspect="1"/>
          </p:cNvGraphicFramePr>
          <p:nvPr>
            <p:ph sz="quarter" idx="2"/>
            <p:extLst>
              <p:ext uri="{D42A27DB-BD31-4B8C-83A1-F6EECF244321}">
                <p14:modId xmlns:p14="http://schemas.microsoft.com/office/powerpoint/2010/main" val="1527142376"/>
              </p:ext>
            </p:extLst>
          </p:nvPr>
        </p:nvGraphicFramePr>
        <p:xfrm>
          <a:off x="3205163" y="3000375"/>
          <a:ext cx="2501900" cy="3144838"/>
        </p:xfrm>
        <a:graphic>
          <a:graphicData uri="http://schemas.openxmlformats.org/presentationml/2006/ole">
            <mc:AlternateContent xmlns:mc="http://schemas.openxmlformats.org/markup-compatibility/2006">
              <mc:Choice xmlns:v="urn:schemas-microsoft-com:vml" Requires="v">
                <p:oleObj spid="_x0000_s20488" name="Equation" r:id="rId3" imgW="1435100" imgH="1803400" progId="Equation.3">
                  <p:embed/>
                </p:oleObj>
              </mc:Choice>
              <mc:Fallback>
                <p:oleObj name="Equation" r:id="rId3" imgW="1435100" imgH="18034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5163" y="3000375"/>
                        <a:ext cx="2501900" cy="3144838"/>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med">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defRPr/>
            </a:pPr>
            <a:r>
              <a:rPr lang="en-US" dirty="0" smtClean="0"/>
              <a:t>Least Squares Estimates</a:t>
            </a:r>
            <a:endParaRPr lang="en-US" dirty="0"/>
          </a:p>
        </p:txBody>
      </p:sp>
      <p:sp>
        <p:nvSpPr>
          <p:cNvPr id="28675" name="Rectangle 3"/>
          <p:cNvSpPr>
            <a:spLocks noGrp="1" noChangeArrowheads="1"/>
          </p:cNvSpPr>
          <p:nvPr>
            <p:ph type="body" sz="half" idx="1"/>
          </p:nvPr>
        </p:nvSpPr>
        <p:spPr>
          <a:xfrm>
            <a:off x="685800" y="1981200"/>
            <a:ext cx="7772400" cy="3962400"/>
          </a:xfrm>
        </p:spPr>
        <p:txBody>
          <a:bodyPr/>
          <a:lstStyle/>
          <a:p>
            <a:pPr eaLnBrk="1" hangingPunct="1">
              <a:buFont typeface="Wingdings" pitchFamily="1" charset="2"/>
              <a:buChar char="n"/>
              <a:defRPr/>
            </a:pPr>
            <a:r>
              <a:rPr lang="en-US" sz="2800" dirty="0" smtClean="0">
                <a:latin typeface="Arial Unicode MS" pitchFamily="1" charset="0"/>
                <a:ea typeface="ＭＳ Ｐゴシック" pitchFamily="1" charset="-128"/>
              </a:rPr>
              <a:t>Which leads to the familiar estimates:</a:t>
            </a:r>
          </a:p>
          <a:p>
            <a:pPr eaLnBrk="1" hangingPunct="1">
              <a:buFont typeface="Wingdings" pitchFamily="1" charset="2"/>
              <a:buChar char="n"/>
              <a:defRPr/>
            </a:pPr>
            <a:endParaRPr lang="en-US" sz="2800" dirty="0" smtClean="0">
              <a:latin typeface="Arial Unicode MS" pitchFamily="1" charset="0"/>
              <a:ea typeface="ＭＳ Ｐゴシック" pitchFamily="1" charset="-128"/>
            </a:endParaRPr>
          </a:p>
          <a:p>
            <a:pPr eaLnBrk="1" hangingPunct="1">
              <a:buFont typeface="Wingdings" pitchFamily="1" charset="2"/>
              <a:buChar char="n"/>
              <a:defRPr/>
            </a:pPr>
            <a:endParaRPr lang="en-US" sz="2800" dirty="0" smtClean="0">
              <a:latin typeface="Arial Unicode MS" pitchFamily="1" charset="0"/>
              <a:ea typeface="ＭＳ Ｐゴシック" pitchFamily="1" charset="-128"/>
            </a:endParaRPr>
          </a:p>
          <a:p>
            <a:pPr eaLnBrk="1" hangingPunct="1">
              <a:buFont typeface="Wingdings" pitchFamily="1" charset="2"/>
              <a:buChar char="n"/>
              <a:defRPr/>
            </a:pPr>
            <a:endParaRPr lang="en-US" sz="2800" dirty="0" smtClean="0">
              <a:latin typeface="Arial Unicode MS" pitchFamily="1" charset="0"/>
              <a:ea typeface="ＭＳ Ｐゴシック" pitchFamily="1" charset="-128"/>
            </a:endParaRPr>
          </a:p>
          <a:p>
            <a:pPr eaLnBrk="1" hangingPunct="1">
              <a:buFont typeface="Wingdings" pitchFamily="1" charset="2"/>
              <a:buChar char="n"/>
              <a:defRPr/>
            </a:pPr>
            <a:r>
              <a:rPr lang="en-US" sz="2800" dirty="0" smtClean="0">
                <a:latin typeface="Arial Unicode MS" pitchFamily="1" charset="0"/>
                <a:ea typeface="ＭＳ Ｐゴシック" pitchFamily="1" charset="-128"/>
              </a:rPr>
              <a:t>Different constraints (e.g., </a:t>
            </a:r>
            <a:r>
              <a:rPr lang="en-US" sz="2800" dirty="0" smtClean="0">
                <a:latin typeface="Symbol" pitchFamily="1" charset="2"/>
                <a:ea typeface="ＭＳ Ｐゴシック" pitchFamily="1" charset="-128"/>
              </a:rPr>
              <a:t>a</a:t>
            </a:r>
            <a:r>
              <a:rPr lang="en-US" sz="2800" baseline="-25000" dirty="0" smtClean="0">
                <a:latin typeface="Arial Unicode MS" pitchFamily="1" charset="0"/>
                <a:ea typeface="ＭＳ Ｐゴシック" pitchFamily="1" charset="-128"/>
              </a:rPr>
              <a:t>3</a:t>
            </a:r>
            <a:r>
              <a:rPr lang="en-US" sz="2800" dirty="0" smtClean="0">
                <a:latin typeface="Arial Unicode MS" pitchFamily="1" charset="0"/>
                <a:ea typeface="ＭＳ Ｐゴシック" pitchFamily="1" charset="-128"/>
              </a:rPr>
              <a:t>=0) lead to other expressions for the parameters in the effects model.</a:t>
            </a:r>
          </a:p>
        </p:txBody>
      </p:sp>
      <p:graphicFrame>
        <p:nvGraphicFramePr>
          <p:cNvPr id="21508" name="Object 2" descr="Unique solutions are presented under the sum-to-zero constraint.  The intercept term is estimated by the grand sample mean, and the effects are their respective cell sample means minus the grand sample mean." title="Least squares solutions"/>
          <p:cNvGraphicFramePr>
            <a:graphicFrameLocks noGrp="1" noChangeAspect="1"/>
          </p:cNvGraphicFramePr>
          <p:nvPr>
            <p:ph sz="quarter" idx="2"/>
            <p:extLst>
              <p:ext uri="{D42A27DB-BD31-4B8C-83A1-F6EECF244321}">
                <p14:modId xmlns:p14="http://schemas.microsoft.com/office/powerpoint/2010/main" val="954546826"/>
              </p:ext>
            </p:extLst>
          </p:nvPr>
        </p:nvGraphicFramePr>
        <p:xfrm>
          <a:off x="2209800" y="3124200"/>
          <a:ext cx="4533900" cy="606425"/>
        </p:xfrm>
        <a:graphic>
          <a:graphicData uri="http://schemas.openxmlformats.org/presentationml/2006/ole">
            <mc:AlternateContent xmlns:mc="http://schemas.openxmlformats.org/markup-compatibility/2006">
              <mc:Choice xmlns:v="urn:schemas-microsoft-com:vml" Requires="v">
                <p:oleObj spid="_x0000_s21512" name="Equation" r:id="rId4" imgW="1993035" imgH="266584" progId="Equation.3">
                  <p:embed/>
                </p:oleObj>
              </mc:Choice>
              <mc:Fallback>
                <p:oleObj name="Equation" r:id="rId4" imgW="1993035" imgH="266584"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9800" y="3124200"/>
                        <a:ext cx="4533900" cy="606425"/>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med">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defRPr/>
            </a:pPr>
            <a:r>
              <a:rPr lang="en-US" dirty="0" smtClean="0"/>
              <a:t>Linear Model</a:t>
            </a:r>
            <a:endParaRPr lang="en-US" dirty="0"/>
          </a:p>
        </p:txBody>
      </p:sp>
      <p:sp>
        <p:nvSpPr>
          <p:cNvPr id="29699" name="Rectangle 3"/>
          <p:cNvSpPr>
            <a:spLocks noGrp="1" noChangeArrowheads="1"/>
          </p:cNvSpPr>
          <p:nvPr>
            <p:ph type="body" sz="half" idx="1"/>
          </p:nvPr>
        </p:nvSpPr>
        <p:spPr>
          <a:xfrm>
            <a:off x="685800" y="1981200"/>
            <a:ext cx="7696200" cy="2057400"/>
          </a:xfrm>
        </p:spPr>
        <p:txBody>
          <a:bodyPr/>
          <a:lstStyle/>
          <a:p>
            <a:pPr eaLnBrk="1" hangingPunct="1">
              <a:defRPr/>
            </a:pPr>
            <a:r>
              <a:rPr lang="en-US" sz="2800"/>
              <a:t>These constraints can also be incorporated into our expression for a linear model:</a:t>
            </a:r>
          </a:p>
        </p:txBody>
      </p:sp>
      <p:graphicFrame>
        <p:nvGraphicFramePr>
          <p:cNvPr id="22532" name="Object 2" descr="The matrix form for the geneal linear model is presented.  A vector Y is modeled as the product of a design matrix and a parameter vector with an error vector added. " title="General Linear Model"/>
          <p:cNvGraphicFramePr>
            <a:graphicFrameLocks noGrp="1" noChangeAspect="1"/>
          </p:cNvGraphicFramePr>
          <p:nvPr>
            <p:ph sz="quarter" idx="2"/>
            <p:extLst>
              <p:ext uri="{D42A27DB-BD31-4B8C-83A1-F6EECF244321}">
                <p14:modId xmlns:p14="http://schemas.microsoft.com/office/powerpoint/2010/main" val="4089340212"/>
              </p:ext>
            </p:extLst>
          </p:nvPr>
        </p:nvGraphicFramePr>
        <p:xfrm>
          <a:off x="3140075" y="2895600"/>
          <a:ext cx="2687638" cy="3505200"/>
        </p:xfrm>
        <a:graphic>
          <a:graphicData uri="http://schemas.openxmlformats.org/presentationml/2006/ole">
            <mc:AlternateContent xmlns:mc="http://schemas.openxmlformats.org/markup-compatibility/2006">
              <mc:Choice xmlns:v="urn:schemas-microsoft-com:vml" Requires="v">
                <p:oleObj spid="_x0000_s22536" name="Equation" r:id="rId3" imgW="2044700" imgH="2667000" progId="Equation.3">
                  <p:embed/>
                </p:oleObj>
              </mc:Choice>
              <mc:Fallback>
                <p:oleObj name="Equation" r:id="rId3" imgW="2044700" imgH="26670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40075" y="2895600"/>
                        <a:ext cx="2687638" cy="3505200"/>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med">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defRPr/>
            </a:pPr>
            <a:r>
              <a:rPr lang="en-US" dirty="0" smtClean="0"/>
              <a:t>Case Study</a:t>
            </a:r>
            <a:endParaRPr lang="en-US" dirty="0"/>
          </a:p>
        </p:txBody>
      </p:sp>
      <p:sp>
        <p:nvSpPr>
          <p:cNvPr id="33795" name="Rectangle 3"/>
          <p:cNvSpPr>
            <a:spLocks noGrp="1" noChangeArrowheads="1"/>
          </p:cNvSpPr>
          <p:nvPr>
            <p:ph idx="1"/>
          </p:nvPr>
        </p:nvSpPr>
        <p:spPr/>
        <p:txBody>
          <a:bodyPr/>
          <a:lstStyle/>
          <a:p>
            <a:pPr eaLnBrk="1" hangingPunct="1">
              <a:buFont typeface="Wingdings" pitchFamily="1" charset="2"/>
              <a:buChar char="n"/>
              <a:defRPr/>
            </a:pPr>
            <a:r>
              <a:rPr lang="en-US" sz="2800" dirty="0" smtClean="0">
                <a:latin typeface="Arial Unicode MS" pitchFamily="1" charset="0"/>
                <a:ea typeface="ＭＳ Ｐゴシック" pitchFamily="1" charset="-128"/>
              </a:rPr>
              <a:t>SAS can provide a general form for estimable functions that can be used to test whether certain parameters are estimable</a:t>
            </a:r>
          </a:p>
          <a:p>
            <a:pPr eaLnBrk="1" hangingPunct="1">
              <a:buFont typeface="Wingdings" pitchFamily="1" charset="2"/>
              <a:buChar char="n"/>
              <a:defRPr/>
            </a:pPr>
            <a:r>
              <a:rPr lang="en-US" sz="2800" dirty="0" smtClean="0">
                <a:latin typeface="Arial Unicode MS" pitchFamily="1" charset="0"/>
                <a:ea typeface="ＭＳ Ｐゴシック" pitchFamily="1" charset="-128"/>
              </a:rPr>
              <a:t>Let us look at the Soil example and confirm some of our earlier </a:t>
            </a:r>
            <a:r>
              <a:rPr lang="en-US" sz="2800" dirty="0" err="1" smtClean="0">
                <a:latin typeface="Arial Unicode MS" pitchFamily="1" charset="0"/>
                <a:ea typeface="ＭＳ Ｐゴシック" pitchFamily="1" charset="-128"/>
              </a:rPr>
              <a:t>estimability</a:t>
            </a:r>
            <a:r>
              <a:rPr lang="en-US" sz="2800" dirty="0" smtClean="0">
                <a:latin typeface="Arial Unicode MS" pitchFamily="1" charset="0"/>
                <a:ea typeface="ＭＳ Ｐゴシック" pitchFamily="1" charset="-128"/>
              </a:rPr>
              <a:t> results</a:t>
            </a:r>
          </a:p>
          <a:p>
            <a:pPr eaLnBrk="1" hangingPunct="1">
              <a:buFont typeface="Wingdings" pitchFamily="1" charset="2"/>
              <a:buChar char="n"/>
              <a:defRPr/>
            </a:pPr>
            <a:r>
              <a:rPr lang="en-US" sz="2800" dirty="0" err="1" smtClean="0">
                <a:latin typeface="Arial Unicode MS" pitchFamily="1" charset="0"/>
                <a:ea typeface="ＭＳ Ｐゴシック" pitchFamily="1" charset="-128"/>
              </a:rPr>
              <a:t>Yandell</a:t>
            </a:r>
            <a:r>
              <a:rPr lang="en-US" sz="2800" dirty="0" smtClean="0">
                <a:latin typeface="Arial Unicode MS" pitchFamily="1" charset="0"/>
                <a:ea typeface="ＭＳ Ｐゴシック" pitchFamily="1" charset="-128"/>
              </a:rPr>
              <a:t> discusses </a:t>
            </a:r>
            <a:r>
              <a:rPr lang="en-US" sz="2800" dirty="0" err="1" smtClean="0">
                <a:latin typeface="Arial Unicode MS" pitchFamily="1" charset="0"/>
                <a:ea typeface="ＭＳ Ｐゴシック" pitchFamily="1" charset="-128"/>
              </a:rPr>
              <a:t>estimability</a:t>
            </a:r>
            <a:r>
              <a:rPr lang="en-US" sz="2800" dirty="0" smtClean="0">
                <a:latin typeface="Arial Unicode MS" pitchFamily="1" charset="0"/>
                <a:ea typeface="ＭＳ Ｐゴシック" pitchFamily="1" charset="-128"/>
              </a:rPr>
              <a:t> for two-factor models—we’ll save that for our discussion of unbalanced designs (which is when things get </a:t>
            </a:r>
            <a:r>
              <a:rPr lang="en-US" sz="2800" i="1" dirty="0" smtClean="0">
                <a:latin typeface="Arial Unicode MS" pitchFamily="1" charset="0"/>
                <a:ea typeface="ＭＳ Ｐゴシック" pitchFamily="1" charset="-128"/>
              </a:rPr>
              <a:t>really</a:t>
            </a:r>
            <a:r>
              <a:rPr lang="en-US" sz="2800" dirty="0" smtClean="0">
                <a:latin typeface="Arial Unicode MS" pitchFamily="1" charset="0"/>
                <a:ea typeface="ＭＳ Ｐゴシック" pitchFamily="1" charset="-128"/>
              </a:rPr>
              <a:t> interesting).</a:t>
            </a:r>
          </a:p>
        </p:txBody>
      </p:sp>
    </p:spTree>
  </p:cSld>
  <p:clrMapOvr>
    <a:masterClrMapping/>
  </p:clrMapOvr>
  <p:transition spd="med">
    <p:dissolve/>
  </p:transition>
</p:sld>
</file>

<file path=ppt/theme/theme1.xml><?xml version="1.0" encoding="utf-8"?>
<a:theme xmlns:a="http://schemas.openxmlformats.org/drawingml/2006/main" name="Theme1">
  <a:themeElements>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fontScheme name="Slit">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clrMap bg1="dk2" tx1="lt1" bg2="dk1" tx2="lt2" accent1="accent1" accent2="accent2" accent3="accent3" accent4="accent4" accent5="accent5" accent6="accent6" hlink="hlink" folHlink="folHlink"/>
    </a:extraClrScheme>
    <a:extraClrScheme>
      <a:clrScheme name="Slit 2">
        <a:dk1>
          <a:srgbClr val="674E2F"/>
        </a:dk1>
        <a:lt1>
          <a:srgbClr val="FFFFFF"/>
        </a:lt1>
        <a:dk2>
          <a:srgbClr val="533F27"/>
        </a:dk2>
        <a:lt2>
          <a:srgbClr val="D8B274"/>
        </a:lt2>
        <a:accent1>
          <a:srgbClr val="CC9900"/>
        </a:accent1>
        <a:accent2>
          <a:srgbClr val="8F5F2F"/>
        </a:accent2>
        <a:accent3>
          <a:srgbClr val="B3AFAC"/>
        </a:accent3>
        <a:accent4>
          <a:srgbClr val="DADADA"/>
        </a:accent4>
        <a:accent5>
          <a:srgbClr val="E2CAAA"/>
        </a:accent5>
        <a:accent6>
          <a:srgbClr val="81552A"/>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lit 3">
        <a:dk1>
          <a:srgbClr val="646464"/>
        </a:dk1>
        <a:lt1>
          <a:srgbClr val="FFFFFF"/>
        </a:lt1>
        <a:dk2>
          <a:srgbClr val="545454"/>
        </a:dk2>
        <a:lt2>
          <a:srgbClr val="D4D4CE"/>
        </a:lt2>
        <a:accent1>
          <a:srgbClr val="49747D"/>
        </a:accent1>
        <a:accent2>
          <a:srgbClr val="8F9699"/>
        </a:accent2>
        <a:accent3>
          <a:srgbClr val="B3B3B3"/>
        </a:accent3>
        <a:accent4>
          <a:srgbClr val="DADADA"/>
        </a:accent4>
        <a:accent5>
          <a:srgbClr val="B1BCBF"/>
        </a:accent5>
        <a:accent6>
          <a:srgbClr val="81878A"/>
        </a:accent6>
        <a:hlink>
          <a:srgbClr val="8DC4D7"/>
        </a:hlink>
        <a:folHlink>
          <a:srgbClr val="7FB97F"/>
        </a:folHlink>
      </a:clrScheme>
      <a:clrMap bg1="dk2" tx1="lt1" bg2="dk1" tx2="lt2" accent1="accent1" accent2="accent2" accent3="accent3" accent4="accent4" accent5="accent5" accent6="accent6" hlink="hlink" folHlink="folHlink"/>
    </a:extraClrScheme>
    <a:extraClrScheme>
      <a:clrScheme name="Slit 4">
        <a:dk1>
          <a:srgbClr val="3A7400"/>
        </a:dk1>
        <a:lt1>
          <a:srgbClr val="FFFFFF"/>
        </a:lt1>
        <a:dk2>
          <a:srgbClr val="2E5C00"/>
        </a:dk2>
        <a:lt2>
          <a:srgbClr val="FFFFFF"/>
        </a:lt2>
        <a:accent1>
          <a:srgbClr val="79CA02"/>
        </a:accent1>
        <a:accent2>
          <a:srgbClr val="008080"/>
        </a:accent2>
        <a:accent3>
          <a:srgbClr val="ADB5AA"/>
        </a:accent3>
        <a:accent4>
          <a:srgbClr val="DADADA"/>
        </a:accent4>
        <a:accent5>
          <a:srgbClr val="BEE1AA"/>
        </a:accent5>
        <a:accent6>
          <a:srgbClr val="007373"/>
        </a:accent6>
        <a:hlink>
          <a:srgbClr val="A8DE0E"/>
        </a:hlink>
        <a:folHlink>
          <a:srgbClr val="00CC66"/>
        </a:folHlink>
      </a:clrScheme>
      <a:clrMap bg1="dk2" tx1="lt1" bg2="dk1" tx2="lt2" accent1="accent1" accent2="accent2" accent3="accent3" accent4="accent4" accent5="accent5" accent6="accent6" hlink="hlink" folHlink="folHlink"/>
    </a:extraClrScheme>
    <a:extraClrScheme>
      <a:clrScheme name="Slit 5">
        <a:dk1>
          <a:srgbClr val="008885"/>
        </a:dk1>
        <a:lt1>
          <a:srgbClr val="FFFFFF"/>
        </a:lt1>
        <a:dk2>
          <a:srgbClr val="007572"/>
        </a:dk2>
        <a:lt2>
          <a:srgbClr val="FFFF99"/>
        </a:lt2>
        <a:accent1>
          <a:srgbClr val="33CCCC"/>
        </a:accent1>
        <a:accent2>
          <a:srgbClr val="6D6FC7"/>
        </a:accent2>
        <a:accent3>
          <a:srgbClr val="AABDBC"/>
        </a:accent3>
        <a:accent4>
          <a:srgbClr val="DADADA"/>
        </a:accent4>
        <a:accent5>
          <a:srgbClr val="ADE2E2"/>
        </a:accent5>
        <a:accent6>
          <a:srgbClr val="6264B4"/>
        </a:accent6>
        <a:hlink>
          <a:srgbClr val="FFFFCC"/>
        </a:hlink>
        <a:folHlink>
          <a:srgbClr val="00FF00"/>
        </a:folHlink>
      </a:clrScheme>
      <a:clrMap bg1="dk2" tx1="lt1" bg2="dk1" tx2="lt2" accent1="accent1" accent2="accent2" accent3="accent3" accent4="accent4" accent5="accent5" accent6="accent6" hlink="hlink" folHlink="folHlink"/>
    </a:extraClrScheme>
    <a:extraClrScheme>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clrMap bg1="dk2" tx1="lt1" bg2="dk1" tx2="lt2" accent1="accent1" accent2="accent2" accent3="accent3" accent4="accent4" accent5="accent5" accent6="accent6" hlink="hlink" folHlink="folHlink"/>
    </a:extraClrScheme>
    <a:extraClrScheme>
      <a:clrScheme name="Slit 7">
        <a:dk1>
          <a:srgbClr val="7474A2"/>
        </a:dk1>
        <a:lt1>
          <a:srgbClr val="FFFFFF"/>
        </a:lt1>
        <a:dk2>
          <a:srgbClr val="5E5E8E"/>
        </a:dk2>
        <a:lt2>
          <a:srgbClr val="D1D1DF"/>
        </a:lt2>
        <a:accent1>
          <a:srgbClr val="CC66FF"/>
        </a:accent1>
        <a:accent2>
          <a:srgbClr val="6666FF"/>
        </a:accent2>
        <a:accent3>
          <a:srgbClr val="B6B6C6"/>
        </a:accent3>
        <a:accent4>
          <a:srgbClr val="DADADA"/>
        </a:accent4>
        <a:accent5>
          <a:srgbClr val="E2B8FF"/>
        </a:accent5>
        <a:accent6>
          <a:srgbClr val="5C5CE7"/>
        </a:accent6>
        <a:hlink>
          <a:srgbClr val="FFCC99"/>
        </a:hlink>
        <a:folHlink>
          <a:srgbClr val="CCCCFF"/>
        </a:folHlink>
      </a:clrScheme>
      <a:clrMap bg1="dk2" tx1="lt1" bg2="dk1" tx2="lt2" accent1="accent1" accent2="accent2" accent3="accent3" accent4="accent4" accent5="accent5" accent6="accent6" hlink="hlink" folHlink="folHlink"/>
    </a:extraClrScheme>
    <a:extraClrScheme>
      <a:clrScheme name="Slit 8">
        <a:dk1>
          <a:srgbClr val="000000"/>
        </a:dk1>
        <a:lt1>
          <a:srgbClr val="D0DAE2"/>
        </a:lt1>
        <a:dk2>
          <a:srgbClr val="000000"/>
        </a:dk2>
        <a:lt2>
          <a:srgbClr val="E7EDF1"/>
        </a:lt2>
        <a:accent1>
          <a:srgbClr val="33CCCC"/>
        </a:accent1>
        <a:accent2>
          <a:srgbClr val="0099CC"/>
        </a:accent2>
        <a:accent3>
          <a:srgbClr val="E4EAEE"/>
        </a:accent3>
        <a:accent4>
          <a:srgbClr val="000000"/>
        </a:accent4>
        <a:accent5>
          <a:srgbClr val="ADE2E2"/>
        </a:accent5>
        <a:accent6>
          <a:srgbClr val="008AB9"/>
        </a:accent6>
        <a:hlink>
          <a:srgbClr val="3333CC"/>
        </a:hlink>
        <a:folHlink>
          <a:srgbClr val="008080"/>
        </a:folHlink>
      </a:clrScheme>
      <a:clrMap bg1="lt1" tx1="dk1" bg2="lt2" tx2="dk2" accent1="accent1" accent2="accent2" accent3="accent3" accent4="accent4" accent5="accent5" accent6="accent6" hlink="hlink" folHlink="folHlink"/>
    </a:extraClrScheme>
    <a:extraClrScheme>
      <a:clrScheme name="Slit 9">
        <a:dk1>
          <a:srgbClr val="000000"/>
        </a:dk1>
        <a:lt1>
          <a:srgbClr val="FFFFFF"/>
        </a:lt1>
        <a:dk2>
          <a:srgbClr val="000000"/>
        </a:dk2>
        <a:lt2>
          <a:srgbClr val="E6E6E6"/>
        </a:lt2>
        <a:accent1>
          <a:srgbClr val="66CCFF"/>
        </a:accent1>
        <a:accent2>
          <a:srgbClr val="9999FF"/>
        </a:accent2>
        <a:accent3>
          <a:srgbClr val="FFFFFF"/>
        </a:accent3>
        <a:accent4>
          <a:srgbClr val="000000"/>
        </a:accent4>
        <a:accent5>
          <a:srgbClr val="B8E2FF"/>
        </a:accent5>
        <a:accent6>
          <a:srgbClr val="8A8AE7"/>
        </a:accent6>
        <a:hlink>
          <a:srgbClr val="3333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Chapter 9.pptx</Template>
  <TotalTime>3421</TotalTime>
  <Words>312</Words>
  <Application>Microsoft Office PowerPoint</Application>
  <PresentationFormat>On-screen Show (4:3)</PresentationFormat>
  <Paragraphs>51</Paragraphs>
  <Slides>9</Slides>
  <Notes>6</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8" baseType="lpstr">
      <vt:lpstr>Arial Unicode MS</vt:lpstr>
      <vt:lpstr>ＭＳ Ｐゴシック</vt:lpstr>
      <vt:lpstr>Calibri</vt:lpstr>
      <vt:lpstr>Symbol</vt:lpstr>
      <vt:lpstr>Tahoma</vt:lpstr>
      <vt:lpstr>Times</vt:lpstr>
      <vt:lpstr>Wingdings</vt:lpstr>
      <vt:lpstr>Theme1</vt:lpstr>
      <vt:lpstr>Equation</vt:lpstr>
      <vt:lpstr>Estimability</vt:lpstr>
      <vt:lpstr>Definition of Estimability</vt:lpstr>
      <vt:lpstr>Least Squares</vt:lpstr>
      <vt:lpstr>Normal Equations</vt:lpstr>
      <vt:lpstr>Constraints</vt:lpstr>
      <vt:lpstr>Solution under Constraints</vt:lpstr>
      <vt:lpstr>Least Squares Estimates</vt:lpstr>
      <vt:lpstr>Linear Model</vt:lpstr>
      <vt:lpstr>Case Study</vt:lpstr>
    </vt:vector>
  </TitlesOfParts>
  <Company>USC Statistics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Probability Marginal Means</dc:title>
  <dc:creator>John Grego</dc:creator>
  <cp:lastModifiedBy>Grego John</cp:lastModifiedBy>
  <cp:revision>45</cp:revision>
  <dcterms:created xsi:type="dcterms:W3CDTF">2001-10-30T23:56:42Z</dcterms:created>
  <dcterms:modified xsi:type="dcterms:W3CDTF">2018-09-18T16:17:16Z</dcterms:modified>
</cp:coreProperties>
</file>