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8" r:id="rId2"/>
    <p:sldId id="299" r:id="rId3"/>
    <p:sldId id="302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A46908F-522D-4A63-9DFF-C6C322E2ABBE}" type="datetimeFigureOut">
              <a:rPr lang="en-US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E3BFF733-D4BA-42A0-A807-0DD02AAC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602EDE-C876-40E0-91F4-7CE12B6A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75F4-19E9-4748-B45A-5180445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1B4D7-840B-4FE4-B912-DACE54C9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20CB-9011-40BD-8535-AAC0B9CE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C0CC51-A0B1-426A-AA90-8282D0A2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D56B4-596B-4816-A12A-39055E8FE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BCA09-372D-475F-8C3F-0576DF0F5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40C61-19EB-4A42-A3E1-20E5A741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E43D9-C897-47B5-80D4-90941FC8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4D976-2CFF-4DFA-A9D5-FB07D865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0C61E-A14D-4FA8-86EE-0E2503E5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5FDE2E-93DA-4DDA-B883-AA1F44AD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135189-F5AB-42E8-81FA-F3FF76C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6D60E9-DC22-46C9-AA54-1A02A6745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A62D18-B9FA-494A-9F63-ADE8933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7D5EC1D-3EAA-464C-9178-CFEF1FF3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</a:t>
            </a:r>
            <a:r>
              <a:rPr lang="en-US" sz="5400" b="1" dirty="0" smtClean="0">
                <a:latin typeface="Arial Unicode MS" pitchFamily="34" charset="-128"/>
              </a:rPr>
              <a:t>24 (4</a:t>
            </a:r>
            <a:r>
              <a:rPr lang="en-US" sz="5400" b="1" baseline="30000" dirty="0" smtClean="0">
                <a:latin typeface="Arial Unicode MS" pitchFamily="34" charset="-128"/>
              </a:rPr>
              <a:t>th</a:t>
            </a:r>
            <a:r>
              <a:rPr lang="en-US" sz="5400" b="1" dirty="0" smtClean="0">
                <a:latin typeface="Arial Unicode MS" pitchFamily="34" charset="-128"/>
              </a:rPr>
              <a:t> ed.): </a:t>
            </a:r>
            <a:r>
              <a:rPr lang="en-US" sz="5400" b="1" dirty="0" smtClean="0">
                <a:latin typeface="Arial Unicode MS" pitchFamily="34" charset="-128"/>
              </a:rPr>
              <a:t>Creating Functions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CC01B-916D-408F-9B0E-6ACEDE9721E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69B66D7E-996B-4E5C-8250-BFE29001535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About PROC FCMP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Creating a Function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Creating a Subroutine</a:t>
            </a:r>
            <a:endParaRPr lang="en-US" sz="2400" dirty="0" smtClean="0">
              <a:latin typeface="Arial Unicode MS" pitchFamily="34" charset="-128"/>
            </a:endParaRPr>
          </a:p>
          <a:p>
            <a:pPr marL="0" indent="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PROC FCMP Syntax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PROC FCMP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statement </a:t>
            </a:r>
            <a:r>
              <a:rPr lang="en-US" sz="2400" dirty="0" smtClean="0">
                <a:latin typeface="Arial Unicode MS" pitchFamily="34" charset="-128"/>
              </a:rPr>
              <a:t>must come first.  The OUTLIB= option (which specifies a 3-level name of an output package where the compiled functions are stored) is REQUIRED.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FUNCTION statement gives the name of the function (with one or more optional arguments) and indicates the type of value (character or numeric) that is returned by the function.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RETURN statement specifies the value that is returned by the function.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ENDSUB statement ends the function definition.</a:t>
            </a:r>
            <a:endParaRPr lang="en-US" sz="2400" dirty="0" smtClean="0">
              <a:latin typeface="Arial Unicode MS" pitchFamily="34" charset="-128"/>
            </a:endParaRPr>
          </a:p>
          <a:p>
            <a:pPr marL="1009650" lvl="1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the Function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To use the function in a DATA step or in a PROC step, you must first specify the CMPLIB= system option.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Here you specify the 2-level name of the data set where the functions are stored.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Then the function can be used in a DATA step or in certain supported PROC steps.</a:t>
            </a: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Creating a Subroutine with PROC FCMP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The SUBROUTINE statement in PROC FCMP </a:t>
            </a:r>
            <a:r>
              <a:rPr lang="en-US" sz="2800" dirty="0" smtClean="0">
                <a:latin typeface="Arial Unicode MS" pitchFamily="34" charset="-128"/>
              </a:rPr>
              <a:t>names a block of code with parameters that can be used later.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The subroutine is similar in purpose to a macro.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The OUTARGS statements lists the output parameters that get updated when the subroutine runs.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Differences between Functions and Subroutines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A function is an expression and returns a value, whereas a subroutine is a statement and modifies arguments.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A function can be part of a SAS statement, whereas a subroutine is always used with a CALL statement.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0" indent="0">
              <a:buNone/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263250"/>
              </p:ext>
            </p:extLst>
          </p:nvPr>
        </p:nvGraphicFramePr>
        <p:xfrm>
          <a:off x="1600200" y="4953000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Subroutine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 an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r>
                        <a:rPr lang="en-US" baseline="0" dirty="0" smtClean="0"/>
                        <a:t> a Statement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a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Modifies</a:t>
                      </a:r>
                      <a:r>
                        <a:rPr lang="en-US" baseline="0" dirty="0" smtClean="0"/>
                        <a:t> arguments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in a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Used with CALL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Functions and Subroutines Created with PROC FCMP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Most SAS programming language features can be used similarly in PROC FCMP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In the DATA step, you can call function and subroutines you’ve created just as you can call any built-in SAS functions and subroutines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C</a:t>
            </a:r>
            <a:r>
              <a:rPr lang="en-US" sz="2800" dirty="0" smtClean="0">
                <a:latin typeface="Arial Unicode MS" pitchFamily="34" charset="-128"/>
              </a:rPr>
              <a:t>reated functions and subroutines can be used in some procedures, such as PROC GENMOD, PROC MODEL, PROC MCMC, PROC NLIN, PROC NLMIXED, and others.</a:t>
            </a: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Examples of Functions and Subroutines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“</a:t>
            </a:r>
            <a:r>
              <a:rPr lang="en-US" sz="2400" dirty="0" err="1" smtClean="0">
                <a:latin typeface="Arial Unicode MS" pitchFamily="34" charset="-128"/>
              </a:rPr>
              <a:t>ReverseName</a:t>
            </a:r>
            <a:r>
              <a:rPr lang="en-US" sz="2400" dirty="0" smtClean="0">
                <a:latin typeface="Arial Unicode MS" pitchFamily="34" charset="-128"/>
              </a:rPr>
              <a:t>” function works on character variables</a:t>
            </a:r>
            <a:r>
              <a:rPr lang="en-US" sz="2400" dirty="0" smtClean="0">
                <a:latin typeface="Arial Unicode MS" pitchFamily="34" charset="-128"/>
              </a:rPr>
              <a:t>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See example of simple inverse subroutine.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“Win Percentage” subroutine can be used on several variables.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“Years Until Turning 65” subroutine works with date variables.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20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434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Hitchcock David B.</dc:creator>
  <cp:lastModifiedBy>Hitchcock David B.</cp:lastModifiedBy>
  <cp:revision>214</cp:revision>
  <cp:lastPrinted>2012-04-19T12:49:19Z</cp:lastPrinted>
  <dcterms:created xsi:type="dcterms:W3CDTF">2012-04-19T14:29:42Z</dcterms:created>
  <dcterms:modified xsi:type="dcterms:W3CDTF">2018-04-26T15:42:14Z</dcterms:modified>
</cp:coreProperties>
</file>