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57" r:id="rId5"/>
    <p:sldId id="260" r:id="rId6"/>
    <p:sldId id="263" r:id="rId7"/>
    <p:sldId id="261" r:id="rId8"/>
    <p:sldId id="258" r:id="rId9"/>
    <p:sldId id="262"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3D615-3A10-4CFA-95E8-06350C931523}" v="3" dt="2019-04-19T08:29:57.6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2" Type="http://schemas.openxmlformats.org/officeDocument/2006/relationships/hyperlink" Target="https://www.online-utility.org/text/analyzer.jsp" TargetMode="External"/><Relationship Id="rId1" Type="http://schemas.openxmlformats.org/officeDocument/2006/relationships/hyperlink" Target="https://www.tineye.com/"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s://playground.tensorflow.org/#activation=tanh&amp;batchSize=10&amp;dataset=circle&amp;regDataset=reg-plane&amp;learningRate=0.03&amp;regularizationRate=0&amp;noise=0&amp;networkShape=4,2&amp;seed=0.98929&amp;showTestData=false&amp;discretize=false&amp;percTrainData=50&amp;x=true&amp;y=true&amp;xTimesY=false&amp;xSquared=false&amp;ySquared=false&amp;cosX=false&amp;sinX=false&amp;cosY=false&amp;sinY=false&amp;collectStats=false&amp;problem=classification&amp;initZero=false&amp;hideText=false"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https://www.online-utility.org/text/analyzer.jsp" TargetMode="External"/><Relationship Id="rId1" Type="http://schemas.openxmlformats.org/officeDocument/2006/relationships/hyperlink" Target="https://www.tineye.com/"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playground.tensorflow.org/#activation=tanh&amp;batchSize=10&amp;dataset=circle&amp;regDataset=reg-plane&amp;learningRate=0.03&amp;regularizationRate=0&amp;noise=0&amp;networkShape=4,2&amp;seed=0.98929&amp;showTestData=false&amp;discretize=false&amp;percTrainData=50&amp;x=true&amp;y=true&amp;xTimesY=false&amp;xSquared=false&amp;ySquared=false&amp;cosX=false&amp;sinX=false&amp;cosY=false&amp;sinY=false&amp;collectStats=false&amp;problem=classification&amp;initZero=false&amp;hideText=false"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CF78E1-BCBF-4E10-B6B5-D9568B505528}" type="doc">
      <dgm:prSet loTypeId="urn:microsoft.com/office/officeart/2005/8/layout/process2" loCatId="process" qsTypeId="urn:microsoft.com/office/officeart/2005/8/quickstyle/simple1" qsCatId="simple" csTypeId="urn:microsoft.com/office/officeart/2005/8/colors/accent1_2" csCatId="accent1" phldr="1"/>
      <dgm:spPr/>
    </dgm:pt>
    <dgm:pt modelId="{9AB3BC09-E404-4093-92AB-62840EB01614}">
      <dgm:prSet phldrT="[Text]"/>
      <dgm:spPr/>
      <dgm:t>
        <a:bodyPr/>
        <a:lstStyle/>
        <a:p>
          <a:r>
            <a:rPr lang="en-US" dirty="0">
              <a:cs typeface="Calibri Light"/>
            </a:rPr>
            <a:t>Have a sort of idea</a:t>
          </a:r>
          <a:endParaRPr lang="en-US" sz="3000" dirty="0">
            <a:solidFill>
              <a:srgbClr val="010000"/>
            </a:solidFill>
            <a:latin typeface="Calibri Light"/>
            <a:cs typeface="Calibri Light"/>
          </a:endParaRPr>
        </a:p>
      </dgm:t>
    </dgm:pt>
    <dgm:pt modelId="{EE328492-C25A-4931-AE77-05ED7FEC9098}" type="parTrans" cxnId="{CEDBF804-2A0B-4039-8009-39122E5A2452}">
      <dgm:prSet/>
      <dgm:spPr/>
    </dgm:pt>
    <dgm:pt modelId="{541054FC-54F4-4A47-8433-14318DB16CF2}" type="sibTrans" cxnId="{CEDBF804-2A0B-4039-8009-39122E5A2452}">
      <dgm:prSet/>
      <dgm:spPr/>
      <dgm:t>
        <a:bodyPr/>
        <a:lstStyle/>
        <a:p>
          <a:endParaRPr lang="en-US"/>
        </a:p>
      </dgm:t>
    </dgm:pt>
    <dgm:pt modelId="{33E2AA65-92AB-49D1-BABE-D983B5F2B6FD}">
      <dgm:prSet phldrT="[Text]"/>
      <dgm:spPr/>
      <dgm:t>
        <a:bodyPr/>
        <a:lstStyle/>
        <a:p>
          <a:r>
            <a:rPr lang="en-US">
              <a:cs typeface="Calibri Light"/>
            </a:rPr>
            <a:t>Update Belief</a:t>
          </a:r>
        </a:p>
      </dgm:t>
    </dgm:pt>
    <dgm:pt modelId="{3B8AA855-4DCE-4754-AC66-E21FDB0F2D43}" type="parTrans" cxnId="{A97C15FD-246B-4862-938F-E76CF77ECE98}">
      <dgm:prSet/>
      <dgm:spPr/>
    </dgm:pt>
    <dgm:pt modelId="{BE13143A-1BFD-4AE8-B24C-11B997AC4165}" type="sibTrans" cxnId="{A97C15FD-246B-4862-938F-E76CF77ECE98}">
      <dgm:prSet/>
      <dgm:spPr/>
      <dgm:t>
        <a:bodyPr/>
        <a:lstStyle/>
        <a:p>
          <a:endParaRPr lang="en-US"/>
        </a:p>
      </dgm:t>
    </dgm:pt>
    <dgm:pt modelId="{9F59D5CD-9287-44EC-941E-50C2BFBA6AFA}">
      <dgm:prSet phldrT="[Text]"/>
      <dgm:spPr/>
      <dgm:t>
        <a:bodyPr/>
        <a:lstStyle/>
        <a:p>
          <a:r>
            <a:rPr lang="en-US">
              <a:cs typeface="Calibri Light"/>
            </a:rPr>
            <a:t>Gather Information</a:t>
          </a:r>
        </a:p>
      </dgm:t>
    </dgm:pt>
    <dgm:pt modelId="{37D5E3D9-E05A-4511-84AA-D6C691936D38}" type="parTrans" cxnId="{DA4C5CC4-1828-4A1B-A03E-23DCE454F094}">
      <dgm:prSet/>
      <dgm:spPr/>
    </dgm:pt>
    <dgm:pt modelId="{868FE055-6FD2-4DED-B185-E614372E57BF}" type="sibTrans" cxnId="{DA4C5CC4-1828-4A1B-A03E-23DCE454F094}">
      <dgm:prSet/>
      <dgm:spPr/>
      <dgm:t>
        <a:bodyPr/>
        <a:lstStyle/>
        <a:p>
          <a:endParaRPr lang="en-US"/>
        </a:p>
      </dgm:t>
    </dgm:pt>
    <dgm:pt modelId="{F51348CD-3075-485D-A3CF-88612F08A496}">
      <dgm:prSet phldrT="[Text]"/>
      <dgm:spPr/>
      <dgm:t>
        <a:bodyPr/>
        <a:lstStyle/>
        <a:p>
          <a:r>
            <a:rPr lang="en-US">
              <a:cs typeface="Calibri Light"/>
            </a:rPr>
            <a:t>Model, Analyze, and Infer</a:t>
          </a:r>
        </a:p>
      </dgm:t>
    </dgm:pt>
    <dgm:pt modelId="{0C678937-6B1C-4A32-9484-D35C3B8C32E6}" type="parTrans" cxnId="{CEE91112-C3FC-473A-8152-F4EE3CB6771C}">
      <dgm:prSet/>
      <dgm:spPr/>
    </dgm:pt>
    <dgm:pt modelId="{FD27A74C-C55B-4BB1-B582-EEC09272AFDC}" type="sibTrans" cxnId="{CEE91112-C3FC-473A-8152-F4EE3CB6771C}">
      <dgm:prSet/>
      <dgm:spPr/>
      <dgm:t>
        <a:bodyPr/>
        <a:lstStyle/>
        <a:p>
          <a:endParaRPr lang="en-US"/>
        </a:p>
      </dgm:t>
    </dgm:pt>
    <dgm:pt modelId="{5F405449-0C85-41F5-9979-F161AF7C6C03}">
      <dgm:prSet phldrT="[Text]"/>
      <dgm:spPr/>
      <dgm:t>
        <a:bodyPr/>
        <a:lstStyle/>
        <a:p>
          <a:r>
            <a:rPr lang="en-US">
              <a:cs typeface="Calibri Light"/>
            </a:rPr>
            <a:t>Compare to the original idea</a:t>
          </a:r>
        </a:p>
      </dgm:t>
    </dgm:pt>
    <dgm:pt modelId="{6D412222-859E-4385-8EAE-73E6BBE341DE}" type="parTrans" cxnId="{D44CBD4A-78F1-4ABE-B668-4ABA0D6103FD}">
      <dgm:prSet/>
      <dgm:spPr/>
    </dgm:pt>
    <dgm:pt modelId="{2415E4BC-E07B-48ED-875A-442F32F53CB0}" type="sibTrans" cxnId="{D44CBD4A-78F1-4ABE-B668-4ABA0D6103FD}">
      <dgm:prSet/>
      <dgm:spPr/>
      <dgm:t>
        <a:bodyPr/>
        <a:lstStyle/>
        <a:p>
          <a:endParaRPr lang="en-US"/>
        </a:p>
      </dgm:t>
    </dgm:pt>
    <dgm:pt modelId="{18FC1E1D-F3A6-4E9A-8852-4933E2D5CC96}" type="pres">
      <dgm:prSet presAssocID="{F0CF78E1-BCBF-4E10-B6B5-D9568B505528}" presName="linearFlow" presStyleCnt="0">
        <dgm:presLayoutVars>
          <dgm:resizeHandles val="exact"/>
        </dgm:presLayoutVars>
      </dgm:prSet>
      <dgm:spPr/>
    </dgm:pt>
    <dgm:pt modelId="{12EF7E6B-41DB-4028-AF6B-ECDDF8EEBE00}" type="pres">
      <dgm:prSet presAssocID="{9AB3BC09-E404-4093-92AB-62840EB01614}" presName="node" presStyleLbl="node1" presStyleIdx="0" presStyleCnt="5">
        <dgm:presLayoutVars>
          <dgm:bulletEnabled val="1"/>
        </dgm:presLayoutVars>
      </dgm:prSet>
      <dgm:spPr/>
    </dgm:pt>
    <dgm:pt modelId="{2D2C0C23-DB1A-4E3F-A4EB-E9CB7894E125}" type="pres">
      <dgm:prSet presAssocID="{541054FC-54F4-4A47-8433-14318DB16CF2}" presName="sibTrans" presStyleLbl="sibTrans2D1" presStyleIdx="0" presStyleCnt="4"/>
      <dgm:spPr/>
    </dgm:pt>
    <dgm:pt modelId="{4019551A-3FD8-414E-AF2B-1EC325F260E8}" type="pres">
      <dgm:prSet presAssocID="{541054FC-54F4-4A47-8433-14318DB16CF2}" presName="connectorText" presStyleLbl="sibTrans2D1" presStyleIdx="0" presStyleCnt="4"/>
      <dgm:spPr/>
    </dgm:pt>
    <dgm:pt modelId="{22D42DB8-5AB0-4795-8055-1FDE1E6F226C}" type="pres">
      <dgm:prSet presAssocID="{9F59D5CD-9287-44EC-941E-50C2BFBA6AFA}" presName="node" presStyleLbl="node1" presStyleIdx="1" presStyleCnt="5">
        <dgm:presLayoutVars>
          <dgm:bulletEnabled val="1"/>
        </dgm:presLayoutVars>
      </dgm:prSet>
      <dgm:spPr/>
    </dgm:pt>
    <dgm:pt modelId="{95F09FCB-B983-4FAD-BC36-B7B809607507}" type="pres">
      <dgm:prSet presAssocID="{868FE055-6FD2-4DED-B185-E614372E57BF}" presName="sibTrans" presStyleLbl="sibTrans2D1" presStyleIdx="1" presStyleCnt="4"/>
      <dgm:spPr/>
    </dgm:pt>
    <dgm:pt modelId="{3387FF81-8D81-4FB8-8737-3A382137D7C8}" type="pres">
      <dgm:prSet presAssocID="{868FE055-6FD2-4DED-B185-E614372E57BF}" presName="connectorText" presStyleLbl="sibTrans2D1" presStyleIdx="1" presStyleCnt="4"/>
      <dgm:spPr/>
    </dgm:pt>
    <dgm:pt modelId="{187E4841-5274-451D-861C-1353D6FC6BE4}" type="pres">
      <dgm:prSet presAssocID="{F51348CD-3075-485D-A3CF-88612F08A496}" presName="node" presStyleLbl="node1" presStyleIdx="2" presStyleCnt="5">
        <dgm:presLayoutVars>
          <dgm:bulletEnabled val="1"/>
        </dgm:presLayoutVars>
      </dgm:prSet>
      <dgm:spPr/>
    </dgm:pt>
    <dgm:pt modelId="{A81B0B7F-E0D8-46D8-A9D6-D62C6580D788}" type="pres">
      <dgm:prSet presAssocID="{FD27A74C-C55B-4BB1-B582-EEC09272AFDC}" presName="sibTrans" presStyleLbl="sibTrans2D1" presStyleIdx="2" presStyleCnt="4"/>
      <dgm:spPr/>
    </dgm:pt>
    <dgm:pt modelId="{570520D7-65D2-48F9-BF7F-ED856344B89B}" type="pres">
      <dgm:prSet presAssocID="{FD27A74C-C55B-4BB1-B582-EEC09272AFDC}" presName="connectorText" presStyleLbl="sibTrans2D1" presStyleIdx="2" presStyleCnt="4"/>
      <dgm:spPr/>
    </dgm:pt>
    <dgm:pt modelId="{41029B21-AF78-4FAC-B1E2-A47CD628262A}" type="pres">
      <dgm:prSet presAssocID="{5F405449-0C85-41F5-9979-F161AF7C6C03}" presName="node" presStyleLbl="node1" presStyleIdx="3" presStyleCnt="5">
        <dgm:presLayoutVars>
          <dgm:bulletEnabled val="1"/>
        </dgm:presLayoutVars>
      </dgm:prSet>
      <dgm:spPr/>
    </dgm:pt>
    <dgm:pt modelId="{9E019D0D-757E-4C18-B864-C8811E24E516}" type="pres">
      <dgm:prSet presAssocID="{2415E4BC-E07B-48ED-875A-442F32F53CB0}" presName="sibTrans" presStyleLbl="sibTrans2D1" presStyleIdx="3" presStyleCnt="4"/>
      <dgm:spPr/>
    </dgm:pt>
    <dgm:pt modelId="{398EF93C-9930-4D35-B111-DBB3638A101C}" type="pres">
      <dgm:prSet presAssocID="{2415E4BC-E07B-48ED-875A-442F32F53CB0}" presName="connectorText" presStyleLbl="sibTrans2D1" presStyleIdx="3" presStyleCnt="4"/>
      <dgm:spPr/>
    </dgm:pt>
    <dgm:pt modelId="{F64CF1B7-D0AC-4F66-B284-79AC168CE8D6}" type="pres">
      <dgm:prSet presAssocID="{33E2AA65-92AB-49D1-BABE-D983B5F2B6FD}" presName="node" presStyleLbl="node1" presStyleIdx="4" presStyleCnt="5">
        <dgm:presLayoutVars>
          <dgm:bulletEnabled val="1"/>
        </dgm:presLayoutVars>
      </dgm:prSet>
      <dgm:spPr/>
    </dgm:pt>
  </dgm:ptLst>
  <dgm:cxnLst>
    <dgm:cxn modelId="{114AAE01-AADA-468C-AB57-E81F1603FA2D}" type="presOf" srcId="{868FE055-6FD2-4DED-B185-E614372E57BF}" destId="{3387FF81-8D81-4FB8-8737-3A382137D7C8}" srcOrd="1" destOrd="0" presId="urn:microsoft.com/office/officeart/2005/8/layout/process2"/>
    <dgm:cxn modelId="{CEDBF804-2A0B-4039-8009-39122E5A2452}" srcId="{F0CF78E1-BCBF-4E10-B6B5-D9568B505528}" destId="{9AB3BC09-E404-4093-92AB-62840EB01614}" srcOrd="0" destOrd="0" parTransId="{EE328492-C25A-4931-AE77-05ED7FEC9098}" sibTransId="{541054FC-54F4-4A47-8433-14318DB16CF2}"/>
    <dgm:cxn modelId="{EFFE6807-47D1-46BE-9336-8E84A5DFE5AC}" type="presOf" srcId="{541054FC-54F4-4A47-8433-14318DB16CF2}" destId="{4019551A-3FD8-414E-AF2B-1EC325F260E8}" srcOrd="1" destOrd="0" presId="urn:microsoft.com/office/officeart/2005/8/layout/process2"/>
    <dgm:cxn modelId="{09121911-4272-4160-8334-06C4777193CE}" type="presOf" srcId="{541054FC-54F4-4A47-8433-14318DB16CF2}" destId="{2D2C0C23-DB1A-4E3F-A4EB-E9CB7894E125}" srcOrd="0" destOrd="0" presId="urn:microsoft.com/office/officeart/2005/8/layout/process2"/>
    <dgm:cxn modelId="{CEE91112-C3FC-473A-8152-F4EE3CB6771C}" srcId="{F0CF78E1-BCBF-4E10-B6B5-D9568B505528}" destId="{F51348CD-3075-485D-A3CF-88612F08A496}" srcOrd="2" destOrd="0" parTransId="{0C678937-6B1C-4A32-9484-D35C3B8C32E6}" sibTransId="{FD27A74C-C55B-4BB1-B582-EEC09272AFDC}"/>
    <dgm:cxn modelId="{6695E015-A861-40FA-9140-78DA436D8331}" type="presOf" srcId="{9F59D5CD-9287-44EC-941E-50C2BFBA6AFA}" destId="{22D42DB8-5AB0-4795-8055-1FDE1E6F226C}" srcOrd="0" destOrd="0" presId="urn:microsoft.com/office/officeart/2005/8/layout/process2"/>
    <dgm:cxn modelId="{24FBF061-61A3-4185-9F96-71868F5FEEBB}" type="presOf" srcId="{FD27A74C-C55B-4BB1-B582-EEC09272AFDC}" destId="{570520D7-65D2-48F9-BF7F-ED856344B89B}" srcOrd="1" destOrd="0" presId="urn:microsoft.com/office/officeart/2005/8/layout/process2"/>
    <dgm:cxn modelId="{19DA7267-09BD-4605-A03F-ED6382C5AA46}" type="presOf" srcId="{2415E4BC-E07B-48ED-875A-442F32F53CB0}" destId="{9E019D0D-757E-4C18-B864-C8811E24E516}" srcOrd="0" destOrd="0" presId="urn:microsoft.com/office/officeart/2005/8/layout/process2"/>
    <dgm:cxn modelId="{74B8DF47-9DCC-498D-9470-E5CFBA264FA1}" type="presOf" srcId="{FD27A74C-C55B-4BB1-B582-EEC09272AFDC}" destId="{A81B0B7F-E0D8-46D8-A9D6-D62C6580D788}" srcOrd="0" destOrd="0" presId="urn:microsoft.com/office/officeart/2005/8/layout/process2"/>
    <dgm:cxn modelId="{D44CBD4A-78F1-4ABE-B668-4ABA0D6103FD}" srcId="{F0CF78E1-BCBF-4E10-B6B5-D9568B505528}" destId="{5F405449-0C85-41F5-9979-F161AF7C6C03}" srcOrd="3" destOrd="0" parTransId="{6D412222-859E-4385-8EAE-73E6BBE341DE}" sibTransId="{2415E4BC-E07B-48ED-875A-442F32F53CB0}"/>
    <dgm:cxn modelId="{DAED207B-E230-4190-B6B6-E016FACA0956}" type="presOf" srcId="{2415E4BC-E07B-48ED-875A-442F32F53CB0}" destId="{398EF93C-9930-4D35-B111-DBB3638A101C}" srcOrd="1" destOrd="0" presId="urn:microsoft.com/office/officeart/2005/8/layout/process2"/>
    <dgm:cxn modelId="{0F15A286-1628-44EC-B159-3087CBA058BB}" type="presOf" srcId="{F0CF78E1-BCBF-4E10-B6B5-D9568B505528}" destId="{18FC1E1D-F3A6-4E9A-8852-4933E2D5CC96}" srcOrd="0" destOrd="0" presId="urn:microsoft.com/office/officeart/2005/8/layout/process2"/>
    <dgm:cxn modelId="{F7B9B191-10D2-4562-86F7-0DDAA71AB1FB}" type="presOf" srcId="{9AB3BC09-E404-4093-92AB-62840EB01614}" destId="{12EF7E6B-41DB-4028-AF6B-ECDDF8EEBE00}" srcOrd="0" destOrd="0" presId="urn:microsoft.com/office/officeart/2005/8/layout/process2"/>
    <dgm:cxn modelId="{ED29099A-C3AD-4023-874C-F99A0B20186F}" type="presOf" srcId="{868FE055-6FD2-4DED-B185-E614372E57BF}" destId="{95F09FCB-B983-4FAD-BC36-B7B809607507}" srcOrd="0" destOrd="0" presId="urn:microsoft.com/office/officeart/2005/8/layout/process2"/>
    <dgm:cxn modelId="{7442BB9F-6B2C-4733-B75D-DD5B0D4005EE}" type="presOf" srcId="{5F405449-0C85-41F5-9979-F161AF7C6C03}" destId="{41029B21-AF78-4FAC-B1E2-A47CD628262A}" srcOrd="0" destOrd="0" presId="urn:microsoft.com/office/officeart/2005/8/layout/process2"/>
    <dgm:cxn modelId="{E03BB5A5-E0F6-46E4-9E0B-9C1DB53BF3E4}" type="presOf" srcId="{F51348CD-3075-485D-A3CF-88612F08A496}" destId="{187E4841-5274-451D-861C-1353D6FC6BE4}" srcOrd="0" destOrd="0" presId="urn:microsoft.com/office/officeart/2005/8/layout/process2"/>
    <dgm:cxn modelId="{E27030AD-E3D5-4EA4-9301-4FF49ED7038C}" type="presOf" srcId="{33E2AA65-92AB-49D1-BABE-D983B5F2B6FD}" destId="{F64CF1B7-D0AC-4F66-B284-79AC168CE8D6}" srcOrd="0" destOrd="0" presId="urn:microsoft.com/office/officeart/2005/8/layout/process2"/>
    <dgm:cxn modelId="{DA4C5CC4-1828-4A1B-A03E-23DCE454F094}" srcId="{F0CF78E1-BCBF-4E10-B6B5-D9568B505528}" destId="{9F59D5CD-9287-44EC-941E-50C2BFBA6AFA}" srcOrd="1" destOrd="0" parTransId="{37D5E3D9-E05A-4511-84AA-D6C691936D38}" sibTransId="{868FE055-6FD2-4DED-B185-E614372E57BF}"/>
    <dgm:cxn modelId="{A97C15FD-246B-4862-938F-E76CF77ECE98}" srcId="{F0CF78E1-BCBF-4E10-B6B5-D9568B505528}" destId="{33E2AA65-92AB-49D1-BABE-D983B5F2B6FD}" srcOrd="4" destOrd="0" parTransId="{3B8AA855-4DCE-4754-AC66-E21FDB0F2D43}" sibTransId="{BE13143A-1BFD-4AE8-B24C-11B997AC4165}"/>
    <dgm:cxn modelId="{4EE12870-F12C-4AAD-BE4D-119404F0414A}" type="presParOf" srcId="{18FC1E1D-F3A6-4E9A-8852-4933E2D5CC96}" destId="{12EF7E6B-41DB-4028-AF6B-ECDDF8EEBE00}" srcOrd="0" destOrd="0" presId="urn:microsoft.com/office/officeart/2005/8/layout/process2"/>
    <dgm:cxn modelId="{774BE043-8BEC-4D80-BD5D-FFE6EF29B0DB}" type="presParOf" srcId="{18FC1E1D-F3A6-4E9A-8852-4933E2D5CC96}" destId="{2D2C0C23-DB1A-4E3F-A4EB-E9CB7894E125}" srcOrd="1" destOrd="0" presId="urn:microsoft.com/office/officeart/2005/8/layout/process2"/>
    <dgm:cxn modelId="{9E372A25-8A1D-481D-9C2A-F9E34A0ABC38}" type="presParOf" srcId="{2D2C0C23-DB1A-4E3F-A4EB-E9CB7894E125}" destId="{4019551A-3FD8-414E-AF2B-1EC325F260E8}" srcOrd="0" destOrd="0" presId="urn:microsoft.com/office/officeart/2005/8/layout/process2"/>
    <dgm:cxn modelId="{13B733CE-1FC0-4D52-B86E-1743FAB26815}" type="presParOf" srcId="{18FC1E1D-F3A6-4E9A-8852-4933E2D5CC96}" destId="{22D42DB8-5AB0-4795-8055-1FDE1E6F226C}" srcOrd="2" destOrd="0" presId="urn:microsoft.com/office/officeart/2005/8/layout/process2"/>
    <dgm:cxn modelId="{79CE7492-723E-4D8D-B9DD-E80DAD26E57C}" type="presParOf" srcId="{18FC1E1D-F3A6-4E9A-8852-4933E2D5CC96}" destId="{95F09FCB-B983-4FAD-BC36-B7B809607507}" srcOrd="3" destOrd="0" presId="urn:microsoft.com/office/officeart/2005/8/layout/process2"/>
    <dgm:cxn modelId="{A7D5585A-3848-4955-AB4C-3B1ED925AE92}" type="presParOf" srcId="{95F09FCB-B983-4FAD-BC36-B7B809607507}" destId="{3387FF81-8D81-4FB8-8737-3A382137D7C8}" srcOrd="0" destOrd="0" presId="urn:microsoft.com/office/officeart/2005/8/layout/process2"/>
    <dgm:cxn modelId="{03D52413-4323-4B8E-9BEA-28785438B0B7}" type="presParOf" srcId="{18FC1E1D-F3A6-4E9A-8852-4933E2D5CC96}" destId="{187E4841-5274-451D-861C-1353D6FC6BE4}" srcOrd="4" destOrd="0" presId="urn:microsoft.com/office/officeart/2005/8/layout/process2"/>
    <dgm:cxn modelId="{106F2019-5AF2-463F-8B93-96B45EF874EE}" type="presParOf" srcId="{18FC1E1D-F3A6-4E9A-8852-4933E2D5CC96}" destId="{A81B0B7F-E0D8-46D8-A9D6-D62C6580D788}" srcOrd="5" destOrd="0" presId="urn:microsoft.com/office/officeart/2005/8/layout/process2"/>
    <dgm:cxn modelId="{A96B0926-EFFB-4026-B84E-1F0179F6983A}" type="presParOf" srcId="{A81B0B7F-E0D8-46D8-A9D6-D62C6580D788}" destId="{570520D7-65D2-48F9-BF7F-ED856344B89B}" srcOrd="0" destOrd="0" presId="urn:microsoft.com/office/officeart/2005/8/layout/process2"/>
    <dgm:cxn modelId="{54098820-F32F-41A8-9A28-D36FEC311234}" type="presParOf" srcId="{18FC1E1D-F3A6-4E9A-8852-4933E2D5CC96}" destId="{41029B21-AF78-4FAC-B1E2-A47CD628262A}" srcOrd="6" destOrd="0" presId="urn:microsoft.com/office/officeart/2005/8/layout/process2"/>
    <dgm:cxn modelId="{9E76199B-CAAA-4007-82AB-DDBC3A06BAB0}" type="presParOf" srcId="{18FC1E1D-F3A6-4E9A-8852-4933E2D5CC96}" destId="{9E019D0D-757E-4C18-B864-C8811E24E516}" srcOrd="7" destOrd="0" presId="urn:microsoft.com/office/officeart/2005/8/layout/process2"/>
    <dgm:cxn modelId="{B8070560-5445-4E3D-A4E0-1180BFB8A77E}" type="presParOf" srcId="{9E019D0D-757E-4C18-B864-C8811E24E516}" destId="{398EF93C-9930-4D35-B111-DBB3638A101C}" srcOrd="0" destOrd="0" presId="urn:microsoft.com/office/officeart/2005/8/layout/process2"/>
    <dgm:cxn modelId="{3AD954E9-B3FA-4244-833C-E91172F74313}" type="presParOf" srcId="{18FC1E1D-F3A6-4E9A-8852-4933E2D5CC96}" destId="{F64CF1B7-D0AC-4F66-B284-79AC168CE8D6}"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69656F-0233-4F1C-8983-C285234172EF}" type="doc">
      <dgm:prSet loTypeId="urn:microsoft.com/office/officeart/2005/8/layout/hList6" loCatId="list" qsTypeId="urn:microsoft.com/office/officeart/2005/8/quickstyle/simple1" qsCatId="simple" csTypeId="urn:microsoft.com/office/officeart/2005/8/colors/accent0_2" csCatId="mainScheme" phldr="1"/>
      <dgm:spPr/>
      <dgm:t>
        <a:bodyPr/>
        <a:lstStyle/>
        <a:p>
          <a:endParaRPr lang="en-US"/>
        </a:p>
      </dgm:t>
    </dgm:pt>
    <dgm:pt modelId="{FE916310-DD49-4C96-A73F-7618B21E2F34}">
      <dgm:prSet phldrT="[Text]"/>
      <dgm:spPr/>
      <dgm:t>
        <a:bodyPr/>
        <a:lstStyle/>
        <a:p>
          <a:endParaRPr lang="en-US" sz="3000">
            <a:latin typeface="Calibri Light"/>
            <a:cs typeface="Calibri Light"/>
          </a:endParaRPr>
        </a:p>
      </dgm:t>
    </dgm:pt>
    <dgm:pt modelId="{364EF66E-33BE-4BFC-BFE7-A0B5A5BD9082}" type="parTrans" cxnId="{DA4A5834-E106-48B7-86FC-66CB63C79D63}">
      <dgm:prSet/>
      <dgm:spPr/>
      <dgm:t>
        <a:bodyPr/>
        <a:lstStyle/>
        <a:p>
          <a:endParaRPr lang="en-US"/>
        </a:p>
      </dgm:t>
    </dgm:pt>
    <dgm:pt modelId="{4ECA7648-593E-4F96-BCE2-D3464F3555C6}" type="sibTrans" cxnId="{DA4A5834-E106-48B7-86FC-66CB63C79D63}">
      <dgm:prSet/>
      <dgm:spPr/>
      <dgm:t>
        <a:bodyPr/>
        <a:lstStyle/>
        <a:p>
          <a:endParaRPr lang="en-US"/>
        </a:p>
      </dgm:t>
    </dgm:pt>
    <dgm:pt modelId="{023E2C92-BBFE-47B6-8C3F-C0146D815E87}">
      <dgm:prSet phldrT="[Text]"/>
      <dgm:spPr/>
      <dgm:t>
        <a:bodyPr/>
        <a:lstStyle/>
        <a:p>
          <a:r>
            <a:rPr lang="en-US">
              <a:cs typeface="Calibri Light"/>
            </a:rPr>
            <a:t>Casual Inference</a:t>
          </a:r>
        </a:p>
      </dgm:t>
    </dgm:pt>
    <dgm:pt modelId="{3E8FE82E-5922-4994-8CD3-7918D2E68ABB}" type="parTrans" cxnId="{EA2453C5-12CB-4248-8498-2CFE47E0D3CA}">
      <dgm:prSet/>
      <dgm:spPr/>
      <dgm:t>
        <a:bodyPr/>
        <a:lstStyle/>
        <a:p>
          <a:endParaRPr lang="en-US"/>
        </a:p>
      </dgm:t>
    </dgm:pt>
    <dgm:pt modelId="{7979318E-CD08-429B-9EED-A9A7A14982A6}" type="sibTrans" cxnId="{EA2453C5-12CB-4248-8498-2CFE47E0D3CA}">
      <dgm:prSet/>
      <dgm:spPr/>
      <dgm:t>
        <a:bodyPr/>
        <a:lstStyle/>
        <a:p>
          <a:endParaRPr lang="en-US"/>
        </a:p>
      </dgm:t>
    </dgm:pt>
    <dgm:pt modelId="{08C696DC-CCE7-44BC-82B8-3240D1E97B1A}">
      <dgm:prSet phldrT="[Text]"/>
      <dgm:spPr/>
      <dgm:t>
        <a:bodyPr/>
        <a:lstStyle/>
        <a:p>
          <a:r>
            <a:rPr lang="en-US">
              <a:cs typeface="Calibri Light"/>
            </a:rPr>
            <a:t>Logic Deduction</a:t>
          </a:r>
        </a:p>
      </dgm:t>
    </dgm:pt>
    <dgm:pt modelId="{3B3C0BDF-3B1C-4865-8C97-C563C036677E}" type="parTrans" cxnId="{9B1BF596-4958-4C4C-88D3-FF736B005C9A}">
      <dgm:prSet/>
      <dgm:spPr/>
      <dgm:t>
        <a:bodyPr/>
        <a:lstStyle/>
        <a:p>
          <a:endParaRPr lang="en-US"/>
        </a:p>
      </dgm:t>
    </dgm:pt>
    <dgm:pt modelId="{3D33E673-521D-467D-9357-EEEBA02EFB78}" type="sibTrans" cxnId="{9B1BF596-4958-4C4C-88D3-FF736B005C9A}">
      <dgm:prSet/>
      <dgm:spPr/>
      <dgm:t>
        <a:bodyPr/>
        <a:lstStyle/>
        <a:p>
          <a:endParaRPr lang="en-US"/>
        </a:p>
      </dgm:t>
    </dgm:pt>
    <dgm:pt modelId="{2B4C780B-1AB3-451C-9295-57A3DC756D73}">
      <dgm:prSet phldrT="[Text]"/>
      <dgm:spPr/>
      <dgm:t>
        <a:bodyPr/>
        <a:lstStyle/>
        <a:p>
          <a:r>
            <a:rPr lang="en-US">
              <a:cs typeface="Calibri Light"/>
            </a:rPr>
            <a:t>Deal with Uncertainty</a:t>
          </a:r>
        </a:p>
      </dgm:t>
    </dgm:pt>
    <dgm:pt modelId="{2930B302-3BF2-4602-8272-BE32CC98D825}" type="parTrans" cxnId="{A1FC1975-9558-4522-8E12-63DAB3FA99C9}">
      <dgm:prSet/>
      <dgm:spPr/>
    </dgm:pt>
    <dgm:pt modelId="{71C7FFD5-5748-4F77-8D1E-B12F5968EA12}" type="sibTrans" cxnId="{A1FC1975-9558-4522-8E12-63DAB3FA99C9}">
      <dgm:prSet/>
      <dgm:spPr/>
    </dgm:pt>
    <dgm:pt modelId="{00EE3E48-9EEE-4F50-B61F-B88D16142634}" type="pres">
      <dgm:prSet presAssocID="{B969656F-0233-4F1C-8983-C285234172EF}" presName="Name0" presStyleCnt="0">
        <dgm:presLayoutVars>
          <dgm:dir/>
          <dgm:resizeHandles val="exact"/>
        </dgm:presLayoutVars>
      </dgm:prSet>
      <dgm:spPr/>
    </dgm:pt>
    <dgm:pt modelId="{0D5CD8FA-FB2C-4F58-AA4D-D2B99FF8DAC1}" type="pres">
      <dgm:prSet presAssocID="{FE916310-DD49-4C96-A73F-7618B21E2F34}" presName="node" presStyleLbl="node1" presStyleIdx="0" presStyleCnt="1">
        <dgm:presLayoutVars>
          <dgm:bulletEnabled val="1"/>
        </dgm:presLayoutVars>
      </dgm:prSet>
      <dgm:spPr/>
    </dgm:pt>
  </dgm:ptLst>
  <dgm:cxnLst>
    <dgm:cxn modelId="{AA426C2C-36B0-475B-AE83-6118D6BBCDB1}" type="presOf" srcId="{08C696DC-CCE7-44BC-82B8-3240D1E97B1A}" destId="{0D5CD8FA-FB2C-4F58-AA4D-D2B99FF8DAC1}" srcOrd="0" destOrd="2" presId="urn:microsoft.com/office/officeart/2005/8/layout/hList6"/>
    <dgm:cxn modelId="{DA4A5834-E106-48B7-86FC-66CB63C79D63}" srcId="{B969656F-0233-4F1C-8983-C285234172EF}" destId="{FE916310-DD49-4C96-A73F-7618B21E2F34}" srcOrd="0" destOrd="0" parTransId="{364EF66E-33BE-4BFC-BFE7-A0B5A5BD9082}" sibTransId="{4ECA7648-593E-4F96-BCE2-D3464F3555C6}"/>
    <dgm:cxn modelId="{1366454B-4369-4475-87DE-00DA9B0645C5}" type="presOf" srcId="{2B4C780B-1AB3-451C-9295-57A3DC756D73}" destId="{0D5CD8FA-FB2C-4F58-AA4D-D2B99FF8DAC1}" srcOrd="0" destOrd="3" presId="urn:microsoft.com/office/officeart/2005/8/layout/hList6"/>
    <dgm:cxn modelId="{7124346E-6EEB-4590-8D28-508CE60E3310}" type="presOf" srcId="{B969656F-0233-4F1C-8983-C285234172EF}" destId="{00EE3E48-9EEE-4F50-B61F-B88D16142634}" srcOrd="0" destOrd="0" presId="urn:microsoft.com/office/officeart/2005/8/layout/hList6"/>
    <dgm:cxn modelId="{A1FC1975-9558-4522-8E12-63DAB3FA99C9}" srcId="{FE916310-DD49-4C96-A73F-7618B21E2F34}" destId="{2B4C780B-1AB3-451C-9295-57A3DC756D73}" srcOrd="2" destOrd="0" parTransId="{2930B302-3BF2-4602-8272-BE32CC98D825}" sibTransId="{71C7FFD5-5748-4F77-8D1E-B12F5968EA12}"/>
    <dgm:cxn modelId="{9B1BF596-4958-4C4C-88D3-FF736B005C9A}" srcId="{FE916310-DD49-4C96-A73F-7618B21E2F34}" destId="{08C696DC-CCE7-44BC-82B8-3240D1E97B1A}" srcOrd="1" destOrd="0" parTransId="{3B3C0BDF-3B1C-4865-8C97-C563C036677E}" sibTransId="{3D33E673-521D-467D-9357-EEEBA02EFB78}"/>
    <dgm:cxn modelId="{46AE4DAE-402B-46F0-9A04-66CB579355D5}" type="presOf" srcId="{023E2C92-BBFE-47B6-8C3F-C0146D815E87}" destId="{0D5CD8FA-FB2C-4F58-AA4D-D2B99FF8DAC1}" srcOrd="0" destOrd="1" presId="urn:microsoft.com/office/officeart/2005/8/layout/hList6"/>
    <dgm:cxn modelId="{EA2453C5-12CB-4248-8498-2CFE47E0D3CA}" srcId="{FE916310-DD49-4C96-A73F-7618B21E2F34}" destId="{023E2C92-BBFE-47B6-8C3F-C0146D815E87}" srcOrd="0" destOrd="0" parTransId="{3E8FE82E-5922-4994-8CD3-7918D2E68ABB}" sibTransId="{7979318E-CD08-429B-9EED-A9A7A14982A6}"/>
    <dgm:cxn modelId="{B95FDAFF-C3D3-4151-8C08-2AE13CBF6360}" type="presOf" srcId="{FE916310-DD49-4C96-A73F-7618B21E2F34}" destId="{0D5CD8FA-FB2C-4F58-AA4D-D2B99FF8DAC1}" srcOrd="0" destOrd="0" presId="urn:microsoft.com/office/officeart/2005/8/layout/hList6"/>
    <dgm:cxn modelId="{775E9EEB-1AB8-4BD8-BA6B-E7FEEDCB2A34}" type="presParOf" srcId="{00EE3E48-9EEE-4F50-B61F-B88D16142634}" destId="{0D5CD8FA-FB2C-4F58-AA4D-D2B99FF8DAC1}"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0FE52A-E48D-48C8-B641-0D564C9EE116}"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en-US"/>
        </a:p>
      </dgm:t>
    </dgm:pt>
    <dgm:pt modelId="{F07C8F2E-BF3C-4336-A066-DED0447EAA4B}">
      <dgm:prSet phldrT="[Text]"/>
      <dgm:spPr/>
      <dgm:t>
        <a:bodyPr/>
        <a:lstStyle/>
        <a:p>
          <a:r>
            <a:rPr lang="en-US" dirty="0">
              <a:cs typeface="Calibri Light"/>
              <a:hlinkClick xmlns:r="http://schemas.openxmlformats.org/officeDocument/2006/relationships" r:id="rId1"/>
            </a:rPr>
            <a:t>Visual Recognition</a:t>
          </a:r>
        </a:p>
      </dgm:t>
    </dgm:pt>
    <dgm:pt modelId="{E6AFE45F-933E-47B4-BCD0-729058603905}" type="parTrans" cxnId="{3AD75C67-4B7B-47B5-9E38-FE1A61B989E4}">
      <dgm:prSet/>
      <dgm:spPr/>
      <dgm:t>
        <a:bodyPr/>
        <a:lstStyle/>
        <a:p>
          <a:endParaRPr lang="en-US"/>
        </a:p>
      </dgm:t>
    </dgm:pt>
    <dgm:pt modelId="{230792DC-999B-45E6-9F01-3B5E8A3A2CAC}" type="sibTrans" cxnId="{3AD75C67-4B7B-47B5-9E38-FE1A61B989E4}">
      <dgm:prSet/>
      <dgm:spPr/>
      <dgm:t>
        <a:bodyPr/>
        <a:lstStyle/>
        <a:p>
          <a:endParaRPr lang="en-US"/>
        </a:p>
      </dgm:t>
    </dgm:pt>
    <dgm:pt modelId="{3BC71BA5-5E29-46BB-B14C-C4C4E406872A}">
      <dgm:prSet phldrT="[Text]"/>
      <dgm:spPr/>
      <dgm:t>
        <a:bodyPr/>
        <a:lstStyle/>
        <a:p>
          <a:r>
            <a:rPr lang="en-US" dirty="0">
              <a:cs typeface="Calibri Light"/>
              <a:hlinkClick xmlns:r="http://schemas.openxmlformats.org/officeDocument/2006/relationships" r:id="rId2"/>
            </a:rPr>
            <a:t>Text understanding</a:t>
          </a:r>
        </a:p>
      </dgm:t>
    </dgm:pt>
    <dgm:pt modelId="{BE98E759-6EDB-44C8-93C0-F99E147465E3}" type="parTrans" cxnId="{090873DA-70E4-44DD-AC53-F49703D40790}">
      <dgm:prSet/>
      <dgm:spPr/>
      <dgm:t>
        <a:bodyPr/>
        <a:lstStyle/>
        <a:p>
          <a:endParaRPr lang="en-US"/>
        </a:p>
      </dgm:t>
    </dgm:pt>
    <dgm:pt modelId="{BDC0B7A6-ED62-4EB5-8677-831A4C366A40}" type="sibTrans" cxnId="{090873DA-70E4-44DD-AC53-F49703D40790}">
      <dgm:prSet/>
      <dgm:spPr/>
      <dgm:t>
        <a:bodyPr/>
        <a:lstStyle/>
        <a:p>
          <a:endParaRPr lang="en-US"/>
        </a:p>
      </dgm:t>
    </dgm:pt>
    <dgm:pt modelId="{62F04556-04D6-49B2-BB0B-3A29D8BAC64D}">
      <dgm:prSet phldrT="[Text]"/>
      <dgm:spPr/>
      <dgm:t>
        <a:bodyPr/>
        <a:lstStyle/>
        <a:p>
          <a:r>
            <a:rPr lang="en-US">
              <a:cs typeface="Calibri Light"/>
            </a:rPr>
            <a:t>Speech Recognition</a:t>
          </a:r>
        </a:p>
      </dgm:t>
    </dgm:pt>
    <dgm:pt modelId="{878172BB-110E-4FF2-A283-1907583CCC43}" type="parTrans" cxnId="{98DE4A15-9A83-4C76-B008-CC052AA97626}">
      <dgm:prSet/>
      <dgm:spPr/>
      <dgm:t>
        <a:bodyPr/>
        <a:lstStyle/>
        <a:p>
          <a:endParaRPr lang="en-US"/>
        </a:p>
      </dgm:t>
    </dgm:pt>
    <dgm:pt modelId="{27AC132B-CD7D-42DC-A638-B67B3C801008}" type="sibTrans" cxnId="{98DE4A15-9A83-4C76-B008-CC052AA97626}">
      <dgm:prSet/>
      <dgm:spPr/>
      <dgm:t>
        <a:bodyPr/>
        <a:lstStyle/>
        <a:p>
          <a:endParaRPr lang="en-US"/>
        </a:p>
      </dgm:t>
    </dgm:pt>
    <dgm:pt modelId="{703C0BC3-39AD-45BE-9B97-D8D00386E3F8}">
      <dgm:prSet phldrT="[Text]"/>
      <dgm:spPr/>
      <dgm:t>
        <a:bodyPr/>
        <a:lstStyle/>
        <a:p>
          <a:r>
            <a:rPr lang="en-US">
              <a:cs typeface="Calibri Light"/>
            </a:rPr>
            <a:t>Think(Infer) </a:t>
          </a:r>
        </a:p>
      </dgm:t>
    </dgm:pt>
    <dgm:pt modelId="{AE49C56C-2C98-4738-AD86-EC8DB3655B2A}" type="parTrans" cxnId="{E54C97D7-6BED-438B-AD5C-2A8DE1E9D040}">
      <dgm:prSet/>
      <dgm:spPr/>
    </dgm:pt>
    <dgm:pt modelId="{108304DA-A42E-4E86-AE3F-9E472DD52822}" type="sibTrans" cxnId="{E54C97D7-6BED-438B-AD5C-2A8DE1E9D040}">
      <dgm:prSet/>
      <dgm:spPr/>
      <dgm:t>
        <a:bodyPr/>
        <a:lstStyle/>
        <a:p>
          <a:endParaRPr lang="en-US"/>
        </a:p>
      </dgm:t>
    </dgm:pt>
    <dgm:pt modelId="{CB80B426-64EB-4798-9A5E-914EA3682275}" type="pres">
      <dgm:prSet presAssocID="{180FE52A-E48D-48C8-B641-0D564C9EE116}" presName="Name0" presStyleCnt="0">
        <dgm:presLayoutVars>
          <dgm:dir/>
          <dgm:resizeHandles val="exact"/>
        </dgm:presLayoutVars>
      </dgm:prSet>
      <dgm:spPr/>
    </dgm:pt>
    <dgm:pt modelId="{0759B90F-6D49-4681-AA9A-4D95AF102F2C}" type="pres">
      <dgm:prSet presAssocID="{F07C8F2E-BF3C-4336-A066-DED0447EAA4B}" presName="node" presStyleLbl="node1" presStyleIdx="0" presStyleCnt="4">
        <dgm:presLayoutVars>
          <dgm:bulletEnabled val="1"/>
        </dgm:presLayoutVars>
      </dgm:prSet>
      <dgm:spPr/>
    </dgm:pt>
    <dgm:pt modelId="{422B6566-3CF1-43F8-ABCC-CBCE15ABA7AE}" type="pres">
      <dgm:prSet presAssocID="{230792DC-999B-45E6-9F01-3B5E8A3A2CAC}" presName="sibTrans" presStyleLbl="sibTrans2D1" presStyleIdx="0" presStyleCnt="4"/>
      <dgm:spPr/>
    </dgm:pt>
    <dgm:pt modelId="{9228285A-4ADF-43A1-9625-932CD3A31503}" type="pres">
      <dgm:prSet presAssocID="{230792DC-999B-45E6-9F01-3B5E8A3A2CAC}" presName="connectorText" presStyleLbl="sibTrans2D1" presStyleIdx="0" presStyleCnt="4"/>
      <dgm:spPr/>
    </dgm:pt>
    <dgm:pt modelId="{616436C4-4632-4B8C-A3AF-FF617D09CA25}" type="pres">
      <dgm:prSet presAssocID="{3BC71BA5-5E29-46BB-B14C-C4C4E406872A}" presName="node" presStyleLbl="node1" presStyleIdx="1" presStyleCnt="4">
        <dgm:presLayoutVars>
          <dgm:bulletEnabled val="1"/>
        </dgm:presLayoutVars>
      </dgm:prSet>
      <dgm:spPr/>
    </dgm:pt>
    <dgm:pt modelId="{7E9787A0-F612-48F3-BCAF-FBC2DB3FFA2B}" type="pres">
      <dgm:prSet presAssocID="{BDC0B7A6-ED62-4EB5-8677-831A4C366A40}" presName="sibTrans" presStyleLbl="sibTrans2D1" presStyleIdx="1" presStyleCnt="4"/>
      <dgm:spPr/>
    </dgm:pt>
    <dgm:pt modelId="{9B1AE621-76E6-4600-8FDE-0ABB9F85D4AD}" type="pres">
      <dgm:prSet presAssocID="{BDC0B7A6-ED62-4EB5-8677-831A4C366A40}" presName="connectorText" presStyleLbl="sibTrans2D1" presStyleIdx="1" presStyleCnt="4"/>
      <dgm:spPr/>
    </dgm:pt>
    <dgm:pt modelId="{C6211905-6133-4639-B746-D2C48CD010D3}" type="pres">
      <dgm:prSet presAssocID="{62F04556-04D6-49B2-BB0B-3A29D8BAC64D}" presName="node" presStyleLbl="node1" presStyleIdx="2" presStyleCnt="4">
        <dgm:presLayoutVars>
          <dgm:bulletEnabled val="1"/>
        </dgm:presLayoutVars>
      </dgm:prSet>
      <dgm:spPr/>
    </dgm:pt>
    <dgm:pt modelId="{E597EE00-FF49-410D-9564-71A021DA1161}" type="pres">
      <dgm:prSet presAssocID="{27AC132B-CD7D-42DC-A638-B67B3C801008}" presName="sibTrans" presStyleLbl="sibTrans2D1" presStyleIdx="2" presStyleCnt="4"/>
      <dgm:spPr/>
    </dgm:pt>
    <dgm:pt modelId="{0EF4583A-F533-4870-8C74-664E3292AF09}" type="pres">
      <dgm:prSet presAssocID="{27AC132B-CD7D-42DC-A638-B67B3C801008}" presName="connectorText" presStyleLbl="sibTrans2D1" presStyleIdx="2" presStyleCnt="4"/>
      <dgm:spPr/>
    </dgm:pt>
    <dgm:pt modelId="{18A7292C-F0A6-42B3-895E-D9BE9AEDAAA2}" type="pres">
      <dgm:prSet presAssocID="{703C0BC3-39AD-45BE-9B97-D8D00386E3F8}" presName="node" presStyleLbl="node1" presStyleIdx="3" presStyleCnt="4">
        <dgm:presLayoutVars>
          <dgm:bulletEnabled val="1"/>
        </dgm:presLayoutVars>
      </dgm:prSet>
      <dgm:spPr/>
    </dgm:pt>
    <dgm:pt modelId="{9907A7A4-8923-4C19-A732-2014157937A8}" type="pres">
      <dgm:prSet presAssocID="{108304DA-A42E-4E86-AE3F-9E472DD52822}" presName="sibTrans" presStyleLbl="sibTrans2D1" presStyleIdx="3" presStyleCnt="4"/>
      <dgm:spPr/>
    </dgm:pt>
    <dgm:pt modelId="{817488A6-03A9-47C2-AC65-82AD602C5518}" type="pres">
      <dgm:prSet presAssocID="{108304DA-A42E-4E86-AE3F-9E472DD52822}" presName="connectorText" presStyleLbl="sibTrans2D1" presStyleIdx="3" presStyleCnt="4"/>
      <dgm:spPr/>
    </dgm:pt>
  </dgm:ptLst>
  <dgm:cxnLst>
    <dgm:cxn modelId="{C7E5CF11-DC5A-438E-B92C-33C915E1B078}" type="presOf" srcId="{27AC132B-CD7D-42DC-A638-B67B3C801008}" destId="{0EF4583A-F533-4870-8C74-664E3292AF09}" srcOrd="1" destOrd="0" presId="urn:microsoft.com/office/officeart/2005/8/layout/cycle7"/>
    <dgm:cxn modelId="{98DE4A15-9A83-4C76-B008-CC052AA97626}" srcId="{180FE52A-E48D-48C8-B641-0D564C9EE116}" destId="{62F04556-04D6-49B2-BB0B-3A29D8BAC64D}" srcOrd="2" destOrd="0" parTransId="{878172BB-110E-4FF2-A283-1907583CCC43}" sibTransId="{27AC132B-CD7D-42DC-A638-B67B3C801008}"/>
    <dgm:cxn modelId="{08F85415-C632-4D81-AA78-1DE0F1B2441C}" type="presOf" srcId="{27AC132B-CD7D-42DC-A638-B67B3C801008}" destId="{E597EE00-FF49-410D-9564-71A021DA1161}" srcOrd="0" destOrd="0" presId="urn:microsoft.com/office/officeart/2005/8/layout/cycle7"/>
    <dgm:cxn modelId="{114AF139-99BB-4C7B-BF83-8F583FCE9EDF}" type="presOf" srcId="{3BC71BA5-5E29-46BB-B14C-C4C4E406872A}" destId="{616436C4-4632-4B8C-A3AF-FF617D09CA25}" srcOrd="0" destOrd="0" presId="urn:microsoft.com/office/officeart/2005/8/layout/cycle7"/>
    <dgm:cxn modelId="{6F087A61-D0E6-4B69-B9B2-7B7FFCDF4933}" type="presOf" srcId="{BDC0B7A6-ED62-4EB5-8677-831A4C366A40}" destId="{7E9787A0-F612-48F3-BCAF-FBC2DB3FFA2B}" srcOrd="0" destOrd="0" presId="urn:microsoft.com/office/officeart/2005/8/layout/cycle7"/>
    <dgm:cxn modelId="{3AD75C67-4B7B-47B5-9E38-FE1A61B989E4}" srcId="{180FE52A-E48D-48C8-B641-0D564C9EE116}" destId="{F07C8F2E-BF3C-4336-A066-DED0447EAA4B}" srcOrd="0" destOrd="0" parTransId="{E6AFE45F-933E-47B4-BCD0-729058603905}" sibTransId="{230792DC-999B-45E6-9F01-3B5E8A3A2CAC}"/>
    <dgm:cxn modelId="{EAB85B6B-E104-4392-B1C2-F63205E4E2C8}" type="presOf" srcId="{62F04556-04D6-49B2-BB0B-3A29D8BAC64D}" destId="{C6211905-6133-4639-B746-D2C48CD010D3}" srcOrd="0" destOrd="0" presId="urn:microsoft.com/office/officeart/2005/8/layout/cycle7"/>
    <dgm:cxn modelId="{D2905857-A877-40EF-B442-0F9804AC23A8}" type="presOf" srcId="{703C0BC3-39AD-45BE-9B97-D8D00386E3F8}" destId="{18A7292C-F0A6-42B3-895E-D9BE9AEDAAA2}" srcOrd="0" destOrd="0" presId="urn:microsoft.com/office/officeart/2005/8/layout/cycle7"/>
    <dgm:cxn modelId="{A234E582-D728-4FC3-9AE4-2E8186B6207B}" type="presOf" srcId="{230792DC-999B-45E6-9F01-3B5E8A3A2CAC}" destId="{422B6566-3CF1-43F8-ABCC-CBCE15ABA7AE}" srcOrd="0" destOrd="0" presId="urn:microsoft.com/office/officeart/2005/8/layout/cycle7"/>
    <dgm:cxn modelId="{67BA038D-F495-4E00-B2E3-8E31A7292441}" type="presOf" srcId="{108304DA-A42E-4E86-AE3F-9E472DD52822}" destId="{817488A6-03A9-47C2-AC65-82AD602C5518}" srcOrd="1" destOrd="0" presId="urn:microsoft.com/office/officeart/2005/8/layout/cycle7"/>
    <dgm:cxn modelId="{A38E24C2-3925-4B76-A6F5-2C840ABEAD08}" type="presOf" srcId="{180FE52A-E48D-48C8-B641-0D564C9EE116}" destId="{CB80B426-64EB-4798-9A5E-914EA3682275}" srcOrd="0" destOrd="0" presId="urn:microsoft.com/office/officeart/2005/8/layout/cycle7"/>
    <dgm:cxn modelId="{4CCFE3C4-6550-4867-BDEA-D476A3D5E3C2}" type="presOf" srcId="{230792DC-999B-45E6-9F01-3B5E8A3A2CAC}" destId="{9228285A-4ADF-43A1-9625-932CD3A31503}" srcOrd="1" destOrd="0" presId="urn:microsoft.com/office/officeart/2005/8/layout/cycle7"/>
    <dgm:cxn modelId="{E54C97D7-6BED-438B-AD5C-2A8DE1E9D040}" srcId="{180FE52A-E48D-48C8-B641-0D564C9EE116}" destId="{703C0BC3-39AD-45BE-9B97-D8D00386E3F8}" srcOrd="3" destOrd="0" parTransId="{AE49C56C-2C98-4738-AD86-EC8DB3655B2A}" sibTransId="{108304DA-A42E-4E86-AE3F-9E472DD52822}"/>
    <dgm:cxn modelId="{DD706BD8-50BD-4ACF-80F2-D7DAE2F3C93A}" type="presOf" srcId="{108304DA-A42E-4E86-AE3F-9E472DD52822}" destId="{9907A7A4-8923-4C19-A732-2014157937A8}" srcOrd="0" destOrd="0" presId="urn:microsoft.com/office/officeart/2005/8/layout/cycle7"/>
    <dgm:cxn modelId="{090873DA-70E4-44DD-AC53-F49703D40790}" srcId="{180FE52A-E48D-48C8-B641-0D564C9EE116}" destId="{3BC71BA5-5E29-46BB-B14C-C4C4E406872A}" srcOrd="1" destOrd="0" parTransId="{BE98E759-6EDB-44C8-93C0-F99E147465E3}" sibTransId="{BDC0B7A6-ED62-4EB5-8677-831A4C366A40}"/>
    <dgm:cxn modelId="{E257D4DD-F2DC-4D93-AEDD-2E9DAADE198B}" type="presOf" srcId="{BDC0B7A6-ED62-4EB5-8677-831A4C366A40}" destId="{9B1AE621-76E6-4600-8FDE-0ABB9F85D4AD}" srcOrd="1" destOrd="0" presId="urn:microsoft.com/office/officeart/2005/8/layout/cycle7"/>
    <dgm:cxn modelId="{29021DF5-A6DC-4282-930F-7CB0835CE3BE}" type="presOf" srcId="{F07C8F2E-BF3C-4336-A066-DED0447EAA4B}" destId="{0759B90F-6D49-4681-AA9A-4D95AF102F2C}" srcOrd="0" destOrd="0" presId="urn:microsoft.com/office/officeart/2005/8/layout/cycle7"/>
    <dgm:cxn modelId="{093FF78F-A366-4E9D-873B-441EA82A1D87}" type="presParOf" srcId="{CB80B426-64EB-4798-9A5E-914EA3682275}" destId="{0759B90F-6D49-4681-AA9A-4D95AF102F2C}" srcOrd="0" destOrd="0" presId="urn:microsoft.com/office/officeart/2005/8/layout/cycle7"/>
    <dgm:cxn modelId="{181EC709-2281-42EF-8040-2E1A6D2C5B6F}" type="presParOf" srcId="{CB80B426-64EB-4798-9A5E-914EA3682275}" destId="{422B6566-3CF1-43F8-ABCC-CBCE15ABA7AE}" srcOrd="1" destOrd="0" presId="urn:microsoft.com/office/officeart/2005/8/layout/cycle7"/>
    <dgm:cxn modelId="{E2D8AFEF-C439-4D17-8E08-27FBA6C48452}" type="presParOf" srcId="{422B6566-3CF1-43F8-ABCC-CBCE15ABA7AE}" destId="{9228285A-4ADF-43A1-9625-932CD3A31503}" srcOrd="0" destOrd="0" presId="urn:microsoft.com/office/officeart/2005/8/layout/cycle7"/>
    <dgm:cxn modelId="{CE24BA98-4615-4EAD-B1D6-8295A22EBA8B}" type="presParOf" srcId="{CB80B426-64EB-4798-9A5E-914EA3682275}" destId="{616436C4-4632-4B8C-A3AF-FF617D09CA25}" srcOrd="2" destOrd="0" presId="urn:microsoft.com/office/officeart/2005/8/layout/cycle7"/>
    <dgm:cxn modelId="{CC96F98A-C393-42E2-ABF4-FAB00BEF8EEE}" type="presParOf" srcId="{CB80B426-64EB-4798-9A5E-914EA3682275}" destId="{7E9787A0-F612-48F3-BCAF-FBC2DB3FFA2B}" srcOrd="3" destOrd="0" presId="urn:microsoft.com/office/officeart/2005/8/layout/cycle7"/>
    <dgm:cxn modelId="{C785986D-3426-40A4-A8A3-C44075C3A308}" type="presParOf" srcId="{7E9787A0-F612-48F3-BCAF-FBC2DB3FFA2B}" destId="{9B1AE621-76E6-4600-8FDE-0ABB9F85D4AD}" srcOrd="0" destOrd="0" presId="urn:microsoft.com/office/officeart/2005/8/layout/cycle7"/>
    <dgm:cxn modelId="{428E4A2F-0992-4D67-ADD8-2823D254D3B7}" type="presParOf" srcId="{CB80B426-64EB-4798-9A5E-914EA3682275}" destId="{C6211905-6133-4639-B746-D2C48CD010D3}" srcOrd="4" destOrd="0" presId="urn:microsoft.com/office/officeart/2005/8/layout/cycle7"/>
    <dgm:cxn modelId="{15264FD1-29FF-4136-89A0-06D3D834DFEE}" type="presParOf" srcId="{CB80B426-64EB-4798-9A5E-914EA3682275}" destId="{E597EE00-FF49-410D-9564-71A021DA1161}" srcOrd="5" destOrd="0" presId="urn:microsoft.com/office/officeart/2005/8/layout/cycle7"/>
    <dgm:cxn modelId="{B03C8E08-0A4A-4E5B-BEFD-BCB49131C68C}" type="presParOf" srcId="{E597EE00-FF49-410D-9564-71A021DA1161}" destId="{0EF4583A-F533-4870-8C74-664E3292AF09}" srcOrd="0" destOrd="0" presId="urn:microsoft.com/office/officeart/2005/8/layout/cycle7"/>
    <dgm:cxn modelId="{7D4939B2-D06C-47A3-A40B-745CC250A055}" type="presParOf" srcId="{CB80B426-64EB-4798-9A5E-914EA3682275}" destId="{18A7292C-F0A6-42B3-895E-D9BE9AEDAAA2}" srcOrd="6" destOrd="0" presId="urn:microsoft.com/office/officeart/2005/8/layout/cycle7"/>
    <dgm:cxn modelId="{204E5A37-609B-4D83-BF7B-91922F2AAECD}" type="presParOf" srcId="{CB80B426-64EB-4798-9A5E-914EA3682275}" destId="{9907A7A4-8923-4C19-A732-2014157937A8}" srcOrd="7" destOrd="0" presId="urn:microsoft.com/office/officeart/2005/8/layout/cycle7"/>
    <dgm:cxn modelId="{1EAC7FAE-B28E-45CC-9380-3BBE333DF34A}" type="presParOf" srcId="{9907A7A4-8923-4C19-A732-2014157937A8}" destId="{817488A6-03A9-47C2-AC65-82AD602C5518}" srcOrd="0" destOrd="0" presId="urn:microsoft.com/office/officeart/2005/8/layout/cycle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098E2B-0062-46E4-B54C-EA836DB4B75E}" type="doc">
      <dgm:prSet loTypeId="urn:microsoft.com/office/officeart/2005/8/layout/equation2" loCatId="relationship" qsTypeId="urn:microsoft.com/office/officeart/2005/8/quickstyle/simple1" qsCatId="simple" csTypeId="urn:microsoft.com/office/officeart/2005/8/colors/colorful5" csCatId="colorful" phldr="1"/>
      <dgm:spPr/>
    </dgm:pt>
    <dgm:pt modelId="{3653D014-DD43-4AB8-A085-1E381ED3A9A8}">
      <dgm:prSet phldrT="[Text]"/>
      <dgm:spPr/>
      <dgm:t>
        <a:bodyPr/>
        <a:lstStyle/>
        <a:p>
          <a:r>
            <a:rPr lang="en-US" dirty="0">
              <a:cs typeface="Calibri Light"/>
              <a:hlinkClick xmlns:r="http://schemas.openxmlformats.org/officeDocument/2006/relationships" r:id="rId1"/>
            </a:rPr>
            <a:t>ML</a:t>
          </a:r>
        </a:p>
      </dgm:t>
    </dgm:pt>
    <dgm:pt modelId="{2D30C18D-62BE-41BD-A290-2FD036864196}" type="parTrans" cxnId="{BB410CDE-6758-4841-9C93-B4B9ACF4041C}">
      <dgm:prSet/>
      <dgm:spPr/>
    </dgm:pt>
    <dgm:pt modelId="{A4B819F2-8DA6-46AA-8627-DE85C7BBD980}" type="sibTrans" cxnId="{BB410CDE-6758-4841-9C93-B4B9ACF4041C}">
      <dgm:prSet/>
      <dgm:spPr/>
      <dgm:t>
        <a:bodyPr/>
        <a:lstStyle/>
        <a:p>
          <a:endParaRPr lang="en-US"/>
        </a:p>
      </dgm:t>
    </dgm:pt>
    <dgm:pt modelId="{774AAE9E-0D7D-4E2E-87D9-7E334974FB39}">
      <dgm:prSet phldrT="[Text]"/>
      <dgm:spPr/>
      <dgm:t>
        <a:bodyPr/>
        <a:lstStyle/>
        <a:p>
          <a:r>
            <a:rPr lang="en-US">
              <a:cs typeface="Calibri Light"/>
            </a:rPr>
            <a:t>PGM</a:t>
          </a:r>
        </a:p>
      </dgm:t>
    </dgm:pt>
    <dgm:pt modelId="{9B2FDF1C-B800-4062-9120-5CE248EFE53F}" type="parTrans" cxnId="{F8341FE4-6860-44CD-8B13-9755F65BD4BD}">
      <dgm:prSet/>
      <dgm:spPr/>
    </dgm:pt>
    <dgm:pt modelId="{12E64490-6A16-4FC7-8C01-303319C4BD93}" type="sibTrans" cxnId="{F8341FE4-6860-44CD-8B13-9755F65BD4BD}">
      <dgm:prSet/>
      <dgm:spPr/>
      <dgm:t>
        <a:bodyPr/>
        <a:lstStyle/>
        <a:p>
          <a:endParaRPr lang="en-US"/>
        </a:p>
      </dgm:t>
    </dgm:pt>
    <dgm:pt modelId="{F0176292-870B-4CA9-8C08-F093F4FD0410}">
      <dgm:prSet phldrT="[Text]"/>
      <dgm:spPr/>
      <dgm:t>
        <a:bodyPr/>
        <a:lstStyle/>
        <a:p>
          <a:r>
            <a:rPr lang="en-US">
              <a:cs typeface="Calibri Light"/>
            </a:rPr>
            <a:t>BDL</a:t>
          </a:r>
        </a:p>
      </dgm:t>
    </dgm:pt>
    <dgm:pt modelId="{AE6F8138-1C64-4BD1-9983-A11BB25D4FF2}" type="parTrans" cxnId="{5F6925C9-50A1-446B-86A0-9AB12D862AAE}">
      <dgm:prSet/>
      <dgm:spPr/>
    </dgm:pt>
    <dgm:pt modelId="{B1B7AF67-79AB-4C26-9EFE-D44F9BF75494}" type="sibTrans" cxnId="{5F6925C9-50A1-446B-86A0-9AB12D862AAE}">
      <dgm:prSet/>
      <dgm:spPr/>
    </dgm:pt>
    <dgm:pt modelId="{D0155972-49E5-42C4-9343-A439B36242AC}" type="pres">
      <dgm:prSet presAssocID="{B5098E2B-0062-46E4-B54C-EA836DB4B75E}" presName="Name0" presStyleCnt="0">
        <dgm:presLayoutVars>
          <dgm:dir/>
          <dgm:resizeHandles val="exact"/>
        </dgm:presLayoutVars>
      </dgm:prSet>
      <dgm:spPr/>
    </dgm:pt>
    <dgm:pt modelId="{37A3B684-819F-4441-B485-48B9E344EDE8}" type="pres">
      <dgm:prSet presAssocID="{B5098E2B-0062-46E4-B54C-EA836DB4B75E}" presName="vNodes" presStyleCnt="0"/>
      <dgm:spPr/>
    </dgm:pt>
    <dgm:pt modelId="{BE9FE9B9-232E-4761-9511-40ED3F3DD094}" type="pres">
      <dgm:prSet presAssocID="{3653D014-DD43-4AB8-A085-1E381ED3A9A8}" presName="node" presStyleLbl="node1" presStyleIdx="0" presStyleCnt="3">
        <dgm:presLayoutVars>
          <dgm:bulletEnabled val="1"/>
        </dgm:presLayoutVars>
      </dgm:prSet>
      <dgm:spPr/>
    </dgm:pt>
    <dgm:pt modelId="{859AD117-3EE1-4382-8B75-775DCC6F8947}" type="pres">
      <dgm:prSet presAssocID="{A4B819F2-8DA6-46AA-8627-DE85C7BBD980}" presName="spacerT" presStyleCnt="0"/>
      <dgm:spPr/>
    </dgm:pt>
    <dgm:pt modelId="{F73D8780-987D-45EC-94B1-71F8EE2D1465}" type="pres">
      <dgm:prSet presAssocID="{A4B819F2-8DA6-46AA-8627-DE85C7BBD980}" presName="sibTrans" presStyleLbl="sibTrans2D1" presStyleIdx="0" presStyleCnt="2"/>
      <dgm:spPr/>
    </dgm:pt>
    <dgm:pt modelId="{FB0B9E04-3F3B-4F4B-A5A6-E8FE177D1DDB}" type="pres">
      <dgm:prSet presAssocID="{A4B819F2-8DA6-46AA-8627-DE85C7BBD980}" presName="spacerB" presStyleCnt="0"/>
      <dgm:spPr/>
    </dgm:pt>
    <dgm:pt modelId="{B057FCE9-2CC0-4AE2-B712-E431C2E6AA51}" type="pres">
      <dgm:prSet presAssocID="{774AAE9E-0D7D-4E2E-87D9-7E334974FB39}" presName="node" presStyleLbl="node1" presStyleIdx="1" presStyleCnt="3">
        <dgm:presLayoutVars>
          <dgm:bulletEnabled val="1"/>
        </dgm:presLayoutVars>
      </dgm:prSet>
      <dgm:spPr/>
    </dgm:pt>
    <dgm:pt modelId="{AEF808B7-D681-4617-80DF-D05A3DF5F6D8}" type="pres">
      <dgm:prSet presAssocID="{B5098E2B-0062-46E4-B54C-EA836DB4B75E}" presName="sibTransLast" presStyleLbl="sibTrans2D1" presStyleIdx="1" presStyleCnt="2"/>
      <dgm:spPr/>
    </dgm:pt>
    <dgm:pt modelId="{0B3DBDBA-D09E-47B4-BF06-5E27EA987F90}" type="pres">
      <dgm:prSet presAssocID="{B5098E2B-0062-46E4-B54C-EA836DB4B75E}" presName="connectorText" presStyleLbl="sibTrans2D1" presStyleIdx="1" presStyleCnt="2"/>
      <dgm:spPr/>
    </dgm:pt>
    <dgm:pt modelId="{E483B091-1B3E-4969-8834-87CDD3836FD6}" type="pres">
      <dgm:prSet presAssocID="{B5098E2B-0062-46E4-B54C-EA836DB4B75E}" presName="lastNode" presStyleLbl="node1" presStyleIdx="2" presStyleCnt="3">
        <dgm:presLayoutVars>
          <dgm:bulletEnabled val="1"/>
        </dgm:presLayoutVars>
      </dgm:prSet>
      <dgm:spPr/>
    </dgm:pt>
  </dgm:ptLst>
  <dgm:cxnLst>
    <dgm:cxn modelId="{90899609-66FA-42D4-AE63-19AF99F1A760}" type="presOf" srcId="{774AAE9E-0D7D-4E2E-87D9-7E334974FB39}" destId="{B057FCE9-2CC0-4AE2-B712-E431C2E6AA51}" srcOrd="0" destOrd="0" presId="urn:microsoft.com/office/officeart/2005/8/layout/equation2"/>
    <dgm:cxn modelId="{E7638096-2376-4233-AFD1-37F6CFFB2B41}" type="presOf" srcId="{12E64490-6A16-4FC7-8C01-303319C4BD93}" destId="{0B3DBDBA-D09E-47B4-BF06-5E27EA987F90}" srcOrd="1" destOrd="0" presId="urn:microsoft.com/office/officeart/2005/8/layout/equation2"/>
    <dgm:cxn modelId="{5E63D997-2DF6-4231-89FA-D5ACCE09337E}" type="presOf" srcId="{12E64490-6A16-4FC7-8C01-303319C4BD93}" destId="{AEF808B7-D681-4617-80DF-D05A3DF5F6D8}" srcOrd="0" destOrd="0" presId="urn:microsoft.com/office/officeart/2005/8/layout/equation2"/>
    <dgm:cxn modelId="{7C2AABA8-DAE8-4D96-AD7A-31DD8C41A5F9}" type="presOf" srcId="{3653D014-DD43-4AB8-A085-1E381ED3A9A8}" destId="{BE9FE9B9-232E-4761-9511-40ED3F3DD094}" srcOrd="0" destOrd="0" presId="urn:microsoft.com/office/officeart/2005/8/layout/equation2"/>
    <dgm:cxn modelId="{5F6925C9-50A1-446B-86A0-9AB12D862AAE}" srcId="{B5098E2B-0062-46E4-B54C-EA836DB4B75E}" destId="{F0176292-870B-4CA9-8C08-F093F4FD0410}" srcOrd="2" destOrd="0" parTransId="{AE6F8138-1C64-4BD1-9983-A11BB25D4FF2}" sibTransId="{B1B7AF67-79AB-4C26-9EFE-D44F9BF75494}"/>
    <dgm:cxn modelId="{D6FBDDCD-55BF-465D-A6F8-FE2BB0A91ACD}" type="presOf" srcId="{B5098E2B-0062-46E4-B54C-EA836DB4B75E}" destId="{D0155972-49E5-42C4-9343-A439B36242AC}" srcOrd="0" destOrd="0" presId="urn:microsoft.com/office/officeart/2005/8/layout/equation2"/>
    <dgm:cxn modelId="{0B74E6DC-4D5C-4AF3-A0AC-512ED8EDF30C}" type="presOf" srcId="{A4B819F2-8DA6-46AA-8627-DE85C7BBD980}" destId="{F73D8780-987D-45EC-94B1-71F8EE2D1465}" srcOrd="0" destOrd="0" presId="urn:microsoft.com/office/officeart/2005/8/layout/equation2"/>
    <dgm:cxn modelId="{BB410CDE-6758-4841-9C93-B4B9ACF4041C}" srcId="{B5098E2B-0062-46E4-B54C-EA836DB4B75E}" destId="{3653D014-DD43-4AB8-A085-1E381ED3A9A8}" srcOrd="0" destOrd="0" parTransId="{2D30C18D-62BE-41BD-A290-2FD036864196}" sibTransId="{A4B819F2-8DA6-46AA-8627-DE85C7BBD980}"/>
    <dgm:cxn modelId="{F8341FE4-6860-44CD-8B13-9755F65BD4BD}" srcId="{B5098E2B-0062-46E4-B54C-EA836DB4B75E}" destId="{774AAE9E-0D7D-4E2E-87D9-7E334974FB39}" srcOrd="1" destOrd="0" parTransId="{9B2FDF1C-B800-4062-9120-5CE248EFE53F}" sibTransId="{12E64490-6A16-4FC7-8C01-303319C4BD93}"/>
    <dgm:cxn modelId="{C43293FE-E5FA-4FB1-B8F5-7ADA8795CC4D}" type="presOf" srcId="{F0176292-870B-4CA9-8C08-F093F4FD0410}" destId="{E483B091-1B3E-4969-8834-87CDD3836FD6}" srcOrd="0" destOrd="0" presId="urn:microsoft.com/office/officeart/2005/8/layout/equation2"/>
    <dgm:cxn modelId="{DB0E343B-2300-41AB-8659-DB3AC6A13F7F}" type="presParOf" srcId="{D0155972-49E5-42C4-9343-A439B36242AC}" destId="{37A3B684-819F-4441-B485-48B9E344EDE8}" srcOrd="0" destOrd="0" presId="urn:microsoft.com/office/officeart/2005/8/layout/equation2"/>
    <dgm:cxn modelId="{38CF3ED1-7716-44F0-B448-DB81BFBEC735}" type="presParOf" srcId="{37A3B684-819F-4441-B485-48B9E344EDE8}" destId="{BE9FE9B9-232E-4761-9511-40ED3F3DD094}" srcOrd="0" destOrd="0" presId="urn:microsoft.com/office/officeart/2005/8/layout/equation2"/>
    <dgm:cxn modelId="{3846D010-3710-4178-ABAA-FFB53DC8B339}" type="presParOf" srcId="{37A3B684-819F-4441-B485-48B9E344EDE8}" destId="{859AD117-3EE1-4382-8B75-775DCC6F8947}" srcOrd="1" destOrd="0" presId="urn:microsoft.com/office/officeart/2005/8/layout/equation2"/>
    <dgm:cxn modelId="{6CBD491A-90BE-4849-A15C-E6095342A428}" type="presParOf" srcId="{37A3B684-819F-4441-B485-48B9E344EDE8}" destId="{F73D8780-987D-45EC-94B1-71F8EE2D1465}" srcOrd="2" destOrd="0" presId="urn:microsoft.com/office/officeart/2005/8/layout/equation2"/>
    <dgm:cxn modelId="{28D02D8C-E602-4223-B7B9-2C894D6CF304}" type="presParOf" srcId="{37A3B684-819F-4441-B485-48B9E344EDE8}" destId="{FB0B9E04-3F3B-4F4B-A5A6-E8FE177D1DDB}" srcOrd="3" destOrd="0" presId="urn:microsoft.com/office/officeart/2005/8/layout/equation2"/>
    <dgm:cxn modelId="{12A4CF56-B4C3-4293-9F60-BFC3123CF5B3}" type="presParOf" srcId="{37A3B684-819F-4441-B485-48B9E344EDE8}" destId="{B057FCE9-2CC0-4AE2-B712-E431C2E6AA51}" srcOrd="4" destOrd="0" presId="urn:microsoft.com/office/officeart/2005/8/layout/equation2"/>
    <dgm:cxn modelId="{319377FF-349A-4487-A57F-0C727E0ED280}" type="presParOf" srcId="{D0155972-49E5-42C4-9343-A439B36242AC}" destId="{AEF808B7-D681-4617-80DF-D05A3DF5F6D8}" srcOrd="1" destOrd="0" presId="urn:microsoft.com/office/officeart/2005/8/layout/equation2"/>
    <dgm:cxn modelId="{3EBC3101-55E5-47AA-94C4-948642F44590}" type="presParOf" srcId="{AEF808B7-D681-4617-80DF-D05A3DF5F6D8}" destId="{0B3DBDBA-D09E-47B4-BF06-5E27EA987F90}" srcOrd="0" destOrd="0" presId="urn:microsoft.com/office/officeart/2005/8/layout/equation2"/>
    <dgm:cxn modelId="{40FAFB14-99AF-438D-8A3E-487622BC5858}" type="presParOf" srcId="{D0155972-49E5-42C4-9343-A439B36242AC}" destId="{E483B091-1B3E-4969-8834-87CDD3836FD6}" srcOrd="2" destOrd="0" presId="urn:microsoft.com/office/officeart/2005/8/layout/equati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E185ED-D0CE-449C-B568-894D0E445641}" type="doc">
      <dgm:prSet loTypeId="urn:microsoft.com/office/officeart/2005/8/layout/hProcess9" loCatId="process" qsTypeId="urn:microsoft.com/office/officeart/2005/8/quickstyle/simple2" qsCatId="simple" csTypeId="urn:microsoft.com/office/officeart/2005/8/colors/accent1_2" csCatId="accent1" phldr="1"/>
      <dgm:spPr/>
      <dgm:t>
        <a:bodyPr/>
        <a:lstStyle/>
        <a:p>
          <a:endParaRPr lang="en-US"/>
        </a:p>
      </dgm:t>
    </dgm:pt>
    <dgm:pt modelId="{DF96A711-09E6-479A-83C6-A413EE4D623A}">
      <dgm:prSet phldrT="[Text]"/>
      <dgm:spPr/>
      <dgm:t>
        <a:bodyPr/>
        <a:lstStyle/>
        <a:p>
          <a:r>
            <a:rPr lang="en-US">
              <a:cs typeface="Calibri Light"/>
            </a:rPr>
            <a:t>ZV</a:t>
          </a:r>
        </a:p>
      </dgm:t>
    </dgm:pt>
    <dgm:pt modelId="{4BE38EA7-B85C-4B13-A000-AB0D70EAF332}" type="parTrans" cxnId="{522E2B03-11A2-4578-9ACA-B85ABC6F2FF8}">
      <dgm:prSet/>
      <dgm:spPr/>
    </dgm:pt>
    <dgm:pt modelId="{CB6A0A98-552F-4D8B-8A1A-89132352A646}" type="sibTrans" cxnId="{522E2B03-11A2-4578-9ACA-B85ABC6F2FF8}">
      <dgm:prSet/>
      <dgm:spPr/>
    </dgm:pt>
    <dgm:pt modelId="{9EA4060B-5A61-499A-8CD4-AE7288573731}">
      <dgm:prSet phldrT="[Text]"/>
      <dgm:spPr/>
      <dgm:t>
        <a:bodyPr/>
        <a:lstStyle/>
        <a:p>
          <a:r>
            <a:rPr lang="en-US">
              <a:cs typeface="Calibri Light"/>
            </a:rPr>
            <a:t>HV</a:t>
          </a:r>
        </a:p>
      </dgm:t>
    </dgm:pt>
    <dgm:pt modelId="{02E57256-749F-4E61-9C39-DA612135E788}" type="parTrans" cxnId="{A21835D3-3F41-4E4A-B9CE-D66C9DC3C235}">
      <dgm:prSet/>
      <dgm:spPr/>
    </dgm:pt>
    <dgm:pt modelId="{5620688A-41CE-4A39-9984-10208691E023}" type="sibTrans" cxnId="{A21835D3-3F41-4E4A-B9CE-D66C9DC3C235}">
      <dgm:prSet/>
      <dgm:spPr/>
    </dgm:pt>
    <dgm:pt modelId="{BE52E86E-E558-48BD-9AA0-E2B89D4FE43E}">
      <dgm:prSet phldrT="[Text]"/>
      <dgm:spPr/>
      <dgm:t>
        <a:bodyPr/>
        <a:lstStyle/>
        <a:p>
          <a:r>
            <a:rPr lang="en-US">
              <a:cs typeface="Calibri Light"/>
            </a:rPr>
            <a:t>LV</a:t>
          </a:r>
        </a:p>
      </dgm:t>
    </dgm:pt>
    <dgm:pt modelId="{64396287-7BA6-415D-872B-7E388EC77738}" type="parTrans" cxnId="{17E1B5B0-03D9-4B3D-A40B-3122F51196FC}">
      <dgm:prSet/>
      <dgm:spPr/>
    </dgm:pt>
    <dgm:pt modelId="{BC56792C-7267-4F2E-B1AF-556648D4FB32}" type="sibTrans" cxnId="{17E1B5B0-03D9-4B3D-A40B-3122F51196FC}">
      <dgm:prSet/>
      <dgm:spPr/>
    </dgm:pt>
    <dgm:pt modelId="{7F223123-2379-438B-ADB7-00E51E55CF4D}">
      <dgm:prSet phldrT="[Text]"/>
      <dgm:spPr/>
      <dgm:t>
        <a:bodyPr/>
        <a:lstStyle/>
        <a:p>
          <a:r>
            <a:rPr lang="en-US">
              <a:cs typeface="Calibri Light"/>
            </a:rPr>
            <a:t>More Preferrable Direction</a:t>
          </a:r>
        </a:p>
      </dgm:t>
    </dgm:pt>
    <dgm:pt modelId="{F6866B7C-0310-4B51-8B5D-079287A143FA}" type="parTrans" cxnId="{E2A416B6-52B6-44EC-97C9-ADF865C41811}">
      <dgm:prSet/>
      <dgm:spPr/>
    </dgm:pt>
    <dgm:pt modelId="{3143A3B9-3B99-496A-9352-9A6687EF56B6}" type="sibTrans" cxnId="{E2A416B6-52B6-44EC-97C9-ADF865C41811}">
      <dgm:prSet/>
      <dgm:spPr/>
    </dgm:pt>
    <dgm:pt modelId="{100769D7-C1DD-4AA0-B5AC-5000B6A10FE8}" type="pres">
      <dgm:prSet presAssocID="{A2E185ED-D0CE-449C-B568-894D0E445641}" presName="CompostProcess" presStyleCnt="0">
        <dgm:presLayoutVars>
          <dgm:dir/>
          <dgm:resizeHandles val="exact"/>
        </dgm:presLayoutVars>
      </dgm:prSet>
      <dgm:spPr/>
    </dgm:pt>
    <dgm:pt modelId="{FF90FCF2-D4D9-459C-98C7-604847AB816C}" type="pres">
      <dgm:prSet presAssocID="{A2E185ED-D0CE-449C-B568-894D0E445641}" presName="arrow" presStyleLbl="bgShp" presStyleIdx="0" presStyleCnt="1"/>
      <dgm:spPr/>
    </dgm:pt>
    <dgm:pt modelId="{68761632-7DF6-4F42-A2E9-9F9F3673BF3F}" type="pres">
      <dgm:prSet presAssocID="{A2E185ED-D0CE-449C-B568-894D0E445641}" presName="linearProcess" presStyleCnt="0"/>
      <dgm:spPr/>
    </dgm:pt>
    <dgm:pt modelId="{10C54CDE-B5E7-47F5-840B-5ED3BFD3D1D1}" type="pres">
      <dgm:prSet presAssocID="{DF96A711-09E6-479A-83C6-A413EE4D623A}" presName="textNode" presStyleLbl="node1" presStyleIdx="0" presStyleCnt="4">
        <dgm:presLayoutVars>
          <dgm:bulletEnabled val="1"/>
        </dgm:presLayoutVars>
      </dgm:prSet>
      <dgm:spPr/>
    </dgm:pt>
    <dgm:pt modelId="{ED6B1354-98CA-4BCB-8B24-333CD988CF08}" type="pres">
      <dgm:prSet presAssocID="{CB6A0A98-552F-4D8B-8A1A-89132352A646}" presName="sibTrans" presStyleCnt="0"/>
      <dgm:spPr/>
    </dgm:pt>
    <dgm:pt modelId="{4A7F0238-8BDD-4593-B001-527F48533008}" type="pres">
      <dgm:prSet presAssocID="{9EA4060B-5A61-499A-8CD4-AE7288573731}" presName="textNode" presStyleLbl="node1" presStyleIdx="1" presStyleCnt="4">
        <dgm:presLayoutVars>
          <dgm:bulletEnabled val="1"/>
        </dgm:presLayoutVars>
      </dgm:prSet>
      <dgm:spPr/>
    </dgm:pt>
    <dgm:pt modelId="{6F57B276-FDA9-47E9-AAF6-5AEF9E63D1E6}" type="pres">
      <dgm:prSet presAssocID="{5620688A-41CE-4A39-9984-10208691E023}" presName="sibTrans" presStyleCnt="0"/>
      <dgm:spPr/>
    </dgm:pt>
    <dgm:pt modelId="{EA898687-981B-4870-9752-01085195335F}" type="pres">
      <dgm:prSet presAssocID="{BE52E86E-E558-48BD-9AA0-E2B89D4FE43E}" presName="textNode" presStyleLbl="node1" presStyleIdx="2" presStyleCnt="4">
        <dgm:presLayoutVars>
          <dgm:bulletEnabled val="1"/>
        </dgm:presLayoutVars>
      </dgm:prSet>
      <dgm:spPr/>
    </dgm:pt>
    <dgm:pt modelId="{5B52EEFA-036F-47B3-B73D-17804F3A41A6}" type="pres">
      <dgm:prSet presAssocID="{BC56792C-7267-4F2E-B1AF-556648D4FB32}" presName="sibTrans" presStyleCnt="0"/>
      <dgm:spPr/>
    </dgm:pt>
    <dgm:pt modelId="{C329AF72-DC8A-47FA-8ACC-4331F4C33480}" type="pres">
      <dgm:prSet presAssocID="{7F223123-2379-438B-ADB7-00E51E55CF4D}" presName="textNode" presStyleLbl="node1" presStyleIdx="3" presStyleCnt="4">
        <dgm:presLayoutVars>
          <dgm:bulletEnabled val="1"/>
        </dgm:presLayoutVars>
      </dgm:prSet>
      <dgm:spPr/>
    </dgm:pt>
  </dgm:ptLst>
  <dgm:cxnLst>
    <dgm:cxn modelId="{522E2B03-11A2-4578-9ACA-B85ABC6F2FF8}" srcId="{A2E185ED-D0CE-449C-B568-894D0E445641}" destId="{DF96A711-09E6-479A-83C6-A413EE4D623A}" srcOrd="0" destOrd="0" parTransId="{4BE38EA7-B85C-4B13-A000-AB0D70EAF332}" sibTransId="{CB6A0A98-552F-4D8B-8A1A-89132352A646}"/>
    <dgm:cxn modelId="{2FC04320-3A4C-46BD-B1A9-4C2AF2D8EB3C}" type="presOf" srcId="{9EA4060B-5A61-499A-8CD4-AE7288573731}" destId="{4A7F0238-8BDD-4593-B001-527F48533008}" srcOrd="0" destOrd="0" presId="urn:microsoft.com/office/officeart/2005/8/layout/hProcess9"/>
    <dgm:cxn modelId="{4951E290-FDE6-4C54-8CC5-26C89034521E}" type="presOf" srcId="{BE52E86E-E558-48BD-9AA0-E2B89D4FE43E}" destId="{EA898687-981B-4870-9752-01085195335F}" srcOrd="0" destOrd="0" presId="urn:microsoft.com/office/officeart/2005/8/layout/hProcess9"/>
    <dgm:cxn modelId="{17E1B5B0-03D9-4B3D-A40B-3122F51196FC}" srcId="{A2E185ED-D0CE-449C-B568-894D0E445641}" destId="{BE52E86E-E558-48BD-9AA0-E2B89D4FE43E}" srcOrd="2" destOrd="0" parTransId="{64396287-7BA6-415D-872B-7E388EC77738}" sibTransId="{BC56792C-7267-4F2E-B1AF-556648D4FB32}"/>
    <dgm:cxn modelId="{E2A416B6-52B6-44EC-97C9-ADF865C41811}" srcId="{A2E185ED-D0CE-449C-B568-894D0E445641}" destId="{7F223123-2379-438B-ADB7-00E51E55CF4D}" srcOrd="3" destOrd="0" parTransId="{F6866B7C-0310-4B51-8B5D-079287A143FA}" sibTransId="{3143A3B9-3B99-496A-9352-9A6687EF56B6}"/>
    <dgm:cxn modelId="{9E0961C7-CC54-432B-93A4-D0714CF93C3B}" type="presOf" srcId="{7F223123-2379-438B-ADB7-00E51E55CF4D}" destId="{C329AF72-DC8A-47FA-8ACC-4331F4C33480}" srcOrd="0" destOrd="0" presId="urn:microsoft.com/office/officeart/2005/8/layout/hProcess9"/>
    <dgm:cxn modelId="{5DD7AAC7-ABBB-4287-AED4-F691F2A4DF7F}" type="presOf" srcId="{A2E185ED-D0CE-449C-B568-894D0E445641}" destId="{100769D7-C1DD-4AA0-B5AC-5000B6A10FE8}" srcOrd="0" destOrd="0" presId="urn:microsoft.com/office/officeart/2005/8/layout/hProcess9"/>
    <dgm:cxn modelId="{A21835D3-3F41-4E4A-B9CE-D66C9DC3C235}" srcId="{A2E185ED-D0CE-449C-B568-894D0E445641}" destId="{9EA4060B-5A61-499A-8CD4-AE7288573731}" srcOrd="1" destOrd="0" parTransId="{02E57256-749F-4E61-9C39-DA612135E788}" sibTransId="{5620688A-41CE-4A39-9984-10208691E023}"/>
    <dgm:cxn modelId="{3D5C76E8-7558-4E49-A4F9-1E0835D38F68}" type="presOf" srcId="{DF96A711-09E6-479A-83C6-A413EE4D623A}" destId="{10C54CDE-B5E7-47F5-840B-5ED3BFD3D1D1}" srcOrd="0" destOrd="0" presId="urn:microsoft.com/office/officeart/2005/8/layout/hProcess9"/>
    <dgm:cxn modelId="{2DF51729-0554-4104-91F7-8E23FBA5BA38}" type="presParOf" srcId="{100769D7-C1DD-4AA0-B5AC-5000B6A10FE8}" destId="{FF90FCF2-D4D9-459C-98C7-604847AB816C}" srcOrd="0" destOrd="0" presId="urn:microsoft.com/office/officeart/2005/8/layout/hProcess9"/>
    <dgm:cxn modelId="{F0E7F3BC-738A-4DB1-9B5F-C54949EF208E}" type="presParOf" srcId="{100769D7-C1DD-4AA0-B5AC-5000B6A10FE8}" destId="{68761632-7DF6-4F42-A2E9-9F9F3673BF3F}" srcOrd="1" destOrd="0" presId="urn:microsoft.com/office/officeart/2005/8/layout/hProcess9"/>
    <dgm:cxn modelId="{014F75E3-4861-46E1-9532-C15BFAFD86DE}" type="presParOf" srcId="{68761632-7DF6-4F42-A2E9-9F9F3673BF3F}" destId="{10C54CDE-B5E7-47F5-840B-5ED3BFD3D1D1}" srcOrd="0" destOrd="0" presId="urn:microsoft.com/office/officeart/2005/8/layout/hProcess9"/>
    <dgm:cxn modelId="{65B893CC-973B-4CC6-B348-E9B2FB548F87}" type="presParOf" srcId="{68761632-7DF6-4F42-A2E9-9F9F3673BF3F}" destId="{ED6B1354-98CA-4BCB-8B24-333CD988CF08}" srcOrd="1" destOrd="0" presId="urn:microsoft.com/office/officeart/2005/8/layout/hProcess9"/>
    <dgm:cxn modelId="{A1344C9F-AADE-4B7D-9DC5-750CCFBAE73D}" type="presParOf" srcId="{68761632-7DF6-4F42-A2E9-9F9F3673BF3F}" destId="{4A7F0238-8BDD-4593-B001-527F48533008}" srcOrd="2" destOrd="0" presId="urn:microsoft.com/office/officeart/2005/8/layout/hProcess9"/>
    <dgm:cxn modelId="{61F37927-4686-4973-B12C-E06D705DC537}" type="presParOf" srcId="{68761632-7DF6-4F42-A2E9-9F9F3673BF3F}" destId="{6F57B276-FDA9-47E9-AAF6-5AEF9E63D1E6}" srcOrd="3" destOrd="0" presId="urn:microsoft.com/office/officeart/2005/8/layout/hProcess9"/>
    <dgm:cxn modelId="{66DBD169-8988-471F-96A1-65A1596BEC0C}" type="presParOf" srcId="{68761632-7DF6-4F42-A2E9-9F9F3673BF3F}" destId="{EA898687-981B-4870-9752-01085195335F}" srcOrd="4" destOrd="0" presId="urn:microsoft.com/office/officeart/2005/8/layout/hProcess9"/>
    <dgm:cxn modelId="{C2B7A2AF-98B2-4B5C-B935-3A68D4133F90}" type="presParOf" srcId="{68761632-7DF6-4F42-A2E9-9F9F3673BF3F}" destId="{5B52EEFA-036F-47B3-B73D-17804F3A41A6}" srcOrd="5" destOrd="0" presId="urn:microsoft.com/office/officeart/2005/8/layout/hProcess9"/>
    <dgm:cxn modelId="{BDA4A703-09B0-4681-A6F9-A0F665260D89}" type="presParOf" srcId="{68761632-7DF6-4F42-A2E9-9F9F3673BF3F}" destId="{C329AF72-DC8A-47FA-8ACC-4331F4C33480}"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F7E6B-41DB-4028-AF6B-ECDDF8EEBE00}">
      <dsp:nvSpPr>
        <dsp:cNvPr id="0" name=""/>
        <dsp:cNvSpPr/>
      </dsp:nvSpPr>
      <dsp:spPr>
        <a:xfrm>
          <a:off x="2766631" y="596"/>
          <a:ext cx="1674844" cy="6973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cs typeface="Calibri Light"/>
            </a:rPr>
            <a:t>Have a sort of idea</a:t>
          </a:r>
          <a:endParaRPr lang="en-US" sz="1800" kern="1200" dirty="0">
            <a:solidFill>
              <a:srgbClr val="010000"/>
            </a:solidFill>
            <a:latin typeface="Calibri Light"/>
            <a:cs typeface="Calibri Light"/>
          </a:endParaRPr>
        </a:p>
      </dsp:txBody>
      <dsp:txXfrm>
        <a:off x="2787057" y="21022"/>
        <a:ext cx="1633992" cy="656545"/>
      </dsp:txXfrm>
    </dsp:sp>
    <dsp:sp modelId="{2D2C0C23-DB1A-4E3F-A4EB-E9CB7894E125}">
      <dsp:nvSpPr>
        <dsp:cNvPr id="0" name=""/>
        <dsp:cNvSpPr/>
      </dsp:nvSpPr>
      <dsp:spPr>
        <a:xfrm rot="5400000">
          <a:off x="3473291" y="715428"/>
          <a:ext cx="261524" cy="3138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3509905" y="741581"/>
        <a:ext cx="188297" cy="183067"/>
      </dsp:txXfrm>
    </dsp:sp>
    <dsp:sp modelId="{22D42DB8-5AB0-4795-8055-1FDE1E6F226C}">
      <dsp:nvSpPr>
        <dsp:cNvPr id="0" name=""/>
        <dsp:cNvSpPr/>
      </dsp:nvSpPr>
      <dsp:spPr>
        <a:xfrm>
          <a:off x="2766631" y="1046693"/>
          <a:ext cx="1674844" cy="6973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cs typeface="Calibri Light"/>
            </a:rPr>
            <a:t>Gather Information</a:t>
          </a:r>
        </a:p>
      </dsp:txBody>
      <dsp:txXfrm>
        <a:off x="2787057" y="1067119"/>
        <a:ext cx="1633992" cy="656545"/>
      </dsp:txXfrm>
    </dsp:sp>
    <dsp:sp modelId="{95F09FCB-B983-4FAD-BC36-B7B809607507}">
      <dsp:nvSpPr>
        <dsp:cNvPr id="0" name=""/>
        <dsp:cNvSpPr/>
      </dsp:nvSpPr>
      <dsp:spPr>
        <a:xfrm rot="5400000">
          <a:off x="3473291" y="1761525"/>
          <a:ext cx="261524" cy="3138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3509905" y="1787678"/>
        <a:ext cx="188297" cy="183067"/>
      </dsp:txXfrm>
    </dsp:sp>
    <dsp:sp modelId="{187E4841-5274-451D-861C-1353D6FC6BE4}">
      <dsp:nvSpPr>
        <dsp:cNvPr id="0" name=""/>
        <dsp:cNvSpPr/>
      </dsp:nvSpPr>
      <dsp:spPr>
        <a:xfrm>
          <a:off x="2766631" y="2092790"/>
          <a:ext cx="1674844" cy="6973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cs typeface="Calibri Light"/>
            </a:rPr>
            <a:t>Model, Analyze, and Infer</a:t>
          </a:r>
        </a:p>
      </dsp:txBody>
      <dsp:txXfrm>
        <a:off x="2787057" y="2113216"/>
        <a:ext cx="1633992" cy="656545"/>
      </dsp:txXfrm>
    </dsp:sp>
    <dsp:sp modelId="{A81B0B7F-E0D8-46D8-A9D6-D62C6580D788}">
      <dsp:nvSpPr>
        <dsp:cNvPr id="0" name=""/>
        <dsp:cNvSpPr/>
      </dsp:nvSpPr>
      <dsp:spPr>
        <a:xfrm rot="5400000">
          <a:off x="3473291" y="2807622"/>
          <a:ext cx="261524" cy="3138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3509905" y="2833775"/>
        <a:ext cx="188297" cy="183067"/>
      </dsp:txXfrm>
    </dsp:sp>
    <dsp:sp modelId="{41029B21-AF78-4FAC-B1E2-A47CD628262A}">
      <dsp:nvSpPr>
        <dsp:cNvPr id="0" name=""/>
        <dsp:cNvSpPr/>
      </dsp:nvSpPr>
      <dsp:spPr>
        <a:xfrm>
          <a:off x="2766631" y="3138886"/>
          <a:ext cx="1674844" cy="6973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cs typeface="Calibri Light"/>
            </a:rPr>
            <a:t>Compare to the original idea</a:t>
          </a:r>
        </a:p>
      </dsp:txBody>
      <dsp:txXfrm>
        <a:off x="2787057" y="3159312"/>
        <a:ext cx="1633992" cy="656545"/>
      </dsp:txXfrm>
    </dsp:sp>
    <dsp:sp modelId="{9E019D0D-757E-4C18-B864-C8811E24E516}">
      <dsp:nvSpPr>
        <dsp:cNvPr id="0" name=""/>
        <dsp:cNvSpPr/>
      </dsp:nvSpPr>
      <dsp:spPr>
        <a:xfrm rot="5400000">
          <a:off x="3473291" y="3853719"/>
          <a:ext cx="261524" cy="3138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3509905" y="3879872"/>
        <a:ext cx="188297" cy="183067"/>
      </dsp:txXfrm>
    </dsp:sp>
    <dsp:sp modelId="{F64CF1B7-D0AC-4F66-B284-79AC168CE8D6}">
      <dsp:nvSpPr>
        <dsp:cNvPr id="0" name=""/>
        <dsp:cNvSpPr/>
      </dsp:nvSpPr>
      <dsp:spPr>
        <a:xfrm>
          <a:off x="2766631" y="4184983"/>
          <a:ext cx="1674844" cy="6973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cs typeface="Calibri Light"/>
            </a:rPr>
            <a:t>Update Belief</a:t>
          </a:r>
        </a:p>
      </dsp:txBody>
      <dsp:txXfrm>
        <a:off x="2787057" y="4205409"/>
        <a:ext cx="1633992" cy="6565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CD8FA-FB2C-4F58-AA4D-D2B99FF8DAC1}">
      <dsp:nvSpPr>
        <dsp:cNvPr id="0" name=""/>
        <dsp:cNvSpPr/>
      </dsp:nvSpPr>
      <dsp:spPr>
        <a:xfrm rot="16200000">
          <a:off x="194619" y="-194619"/>
          <a:ext cx="3616411" cy="4005649"/>
        </a:xfrm>
        <a:prstGeom prst="flowChartManualOperation">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203" bIns="0" numCol="1" spcCol="1270" anchor="t" anchorCtr="0">
          <a:noAutofit/>
        </a:bodyPr>
        <a:lstStyle/>
        <a:p>
          <a:pPr marL="0" lvl="0" indent="0" algn="l" defTabSz="1600200">
            <a:lnSpc>
              <a:spcPct val="90000"/>
            </a:lnSpc>
            <a:spcBef>
              <a:spcPct val="0"/>
            </a:spcBef>
            <a:spcAft>
              <a:spcPct val="35000"/>
            </a:spcAft>
            <a:buNone/>
          </a:pPr>
          <a:endParaRPr lang="en-US" sz="3600" kern="1200">
            <a:latin typeface="Calibri Light"/>
            <a:cs typeface="Calibri Light"/>
          </a:endParaRPr>
        </a:p>
        <a:p>
          <a:pPr marL="285750" lvl="1" indent="-285750" algn="l" defTabSz="1244600">
            <a:lnSpc>
              <a:spcPct val="90000"/>
            </a:lnSpc>
            <a:spcBef>
              <a:spcPct val="0"/>
            </a:spcBef>
            <a:spcAft>
              <a:spcPct val="15000"/>
            </a:spcAft>
            <a:buChar char="•"/>
          </a:pPr>
          <a:r>
            <a:rPr lang="en-US" sz="2800" kern="1200">
              <a:cs typeface="Calibri Light"/>
            </a:rPr>
            <a:t>Casual Inference</a:t>
          </a:r>
        </a:p>
        <a:p>
          <a:pPr marL="285750" lvl="1" indent="-285750" algn="l" defTabSz="1244600">
            <a:lnSpc>
              <a:spcPct val="90000"/>
            </a:lnSpc>
            <a:spcBef>
              <a:spcPct val="0"/>
            </a:spcBef>
            <a:spcAft>
              <a:spcPct val="15000"/>
            </a:spcAft>
            <a:buChar char="•"/>
          </a:pPr>
          <a:r>
            <a:rPr lang="en-US" sz="2800" kern="1200">
              <a:cs typeface="Calibri Light"/>
            </a:rPr>
            <a:t>Logic Deduction</a:t>
          </a:r>
        </a:p>
        <a:p>
          <a:pPr marL="285750" lvl="1" indent="-285750" algn="l" defTabSz="1244600">
            <a:lnSpc>
              <a:spcPct val="90000"/>
            </a:lnSpc>
            <a:spcBef>
              <a:spcPct val="0"/>
            </a:spcBef>
            <a:spcAft>
              <a:spcPct val="15000"/>
            </a:spcAft>
            <a:buChar char="•"/>
          </a:pPr>
          <a:r>
            <a:rPr lang="en-US" sz="2800" kern="1200">
              <a:cs typeface="Calibri Light"/>
            </a:rPr>
            <a:t>Deal with Uncertainty</a:t>
          </a:r>
        </a:p>
      </dsp:txBody>
      <dsp:txXfrm rot="5400000">
        <a:off x="0" y="723282"/>
        <a:ext cx="4005649" cy="21698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9B90F-6D49-4681-AA9A-4D95AF102F2C}">
      <dsp:nvSpPr>
        <dsp:cNvPr id="0" name=""/>
        <dsp:cNvSpPr/>
      </dsp:nvSpPr>
      <dsp:spPr>
        <a:xfrm>
          <a:off x="2066242" y="2130"/>
          <a:ext cx="1973812" cy="9869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cs typeface="Calibri Light"/>
              <a:hlinkClick xmlns:r="http://schemas.openxmlformats.org/officeDocument/2006/relationships" r:id="rId1"/>
            </a:rPr>
            <a:t>Visual Recognition</a:t>
          </a:r>
        </a:p>
      </dsp:txBody>
      <dsp:txXfrm>
        <a:off x="2095147" y="31035"/>
        <a:ext cx="1916002" cy="929096"/>
      </dsp:txXfrm>
    </dsp:sp>
    <dsp:sp modelId="{422B6566-3CF1-43F8-ABCC-CBCE15ABA7AE}">
      <dsp:nvSpPr>
        <dsp:cNvPr id="0" name=""/>
        <dsp:cNvSpPr/>
      </dsp:nvSpPr>
      <dsp:spPr>
        <a:xfrm rot="2700000">
          <a:off x="3486991" y="1270084"/>
          <a:ext cx="1026732" cy="345417"/>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590616" y="1339167"/>
        <a:ext cx="819482" cy="207251"/>
      </dsp:txXfrm>
    </dsp:sp>
    <dsp:sp modelId="{616436C4-4632-4B8C-A3AF-FF617D09CA25}">
      <dsp:nvSpPr>
        <dsp:cNvPr id="0" name=""/>
        <dsp:cNvSpPr/>
      </dsp:nvSpPr>
      <dsp:spPr>
        <a:xfrm>
          <a:off x="3960660" y="1896548"/>
          <a:ext cx="1973812" cy="9869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cs typeface="Calibri Light"/>
              <a:hlinkClick xmlns:r="http://schemas.openxmlformats.org/officeDocument/2006/relationships" r:id="rId2"/>
            </a:rPr>
            <a:t>Text understanding</a:t>
          </a:r>
        </a:p>
      </dsp:txBody>
      <dsp:txXfrm>
        <a:off x="3989565" y="1925453"/>
        <a:ext cx="1916002" cy="929096"/>
      </dsp:txXfrm>
    </dsp:sp>
    <dsp:sp modelId="{7E9787A0-F612-48F3-BCAF-FBC2DB3FFA2B}">
      <dsp:nvSpPr>
        <dsp:cNvPr id="0" name=""/>
        <dsp:cNvSpPr/>
      </dsp:nvSpPr>
      <dsp:spPr>
        <a:xfrm rot="8100000">
          <a:off x="3486991" y="3164502"/>
          <a:ext cx="1026732" cy="345417"/>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3590616" y="3233585"/>
        <a:ext cx="819482" cy="207251"/>
      </dsp:txXfrm>
    </dsp:sp>
    <dsp:sp modelId="{C6211905-6133-4639-B746-D2C48CD010D3}">
      <dsp:nvSpPr>
        <dsp:cNvPr id="0" name=""/>
        <dsp:cNvSpPr/>
      </dsp:nvSpPr>
      <dsp:spPr>
        <a:xfrm>
          <a:off x="2066242" y="3790966"/>
          <a:ext cx="1973812" cy="9869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cs typeface="Calibri Light"/>
            </a:rPr>
            <a:t>Speech Recognition</a:t>
          </a:r>
        </a:p>
      </dsp:txBody>
      <dsp:txXfrm>
        <a:off x="2095147" y="3819871"/>
        <a:ext cx="1916002" cy="929096"/>
      </dsp:txXfrm>
    </dsp:sp>
    <dsp:sp modelId="{E597EE00-FF49-410D-9564-71A021DA1161}">
      <dsp:nvSpPr>
        <dsp:cNvPr id="0" name=""/>
        <dsp:cNvSpPr/>
      </dsp:nvSpPr>
      <dsp:spPr>
        <a:xfrm rot="13500000">
          <a:off x="1592573" y="3164502"/>
          <a:ext cx="1026732" cy="345417"/>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1696198" y="3233585"/>
        <a:ext cx="819482" cy="207251"/>
      </dsp:txXfrm>
    </dsp:sp>
    <dsp:sp modelId="{18A7292C-F0A6-42B3-895E-D9BE9AEDAAA2}">
      <dsp:nvSpPr>
        <dsp:cNvPr id="0" name=""/>
        <dsp:cNvSpPr/>
      </dsp:nvSpPr>
      <dsp:spPr>
        <a:xfrm>
          <a:off x="171823" y="1896548"/>
          <a:ext cx="1973812" cy="98690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cs typeface="Calibri Light"/>
            </a:rPr>
            <a:t>Think(Infer) </a:t>
          </a:r>
        </a:p>
      </dsp:txBody>
      <dsp:txXfrm>
        <a:off x="200728" y="1925453"/>
        <a:ext cx="1916002" cy="929096"/>
      </dsp:txXfrm>
    </dsp:sp>
    <dsp:sp modelId="{9907A7A4-8923-4C19-A732-2014157937A8}">
      <dsp:nvSpPr>
        <dsp:cNvPr id="0" name=""/>
        <dsp:cNvSpPr/>
      </dsp:nvSpPr>
      <dsp:spPr>
        <a:xfrm rot="18900000">
          <a:off x="1592573" y="1270084"/>
          <a:ext cx="1026732" cy="345417"/>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696198" y="1339167"/>
        <a:ext cx="819482" cy="2072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FE9B9-232E-4761-9511-40ED3F3DD094}">
      <dsp:nvSpPr>
        <dsp:cNvPr id="0" name=""/>
        <dsp:cNvSpPr/>
      </dsp:nvSpPr>
      <dsp:spPr>
        <a:xfrm>
          <a:off x="3114" y="69727"/>
          <a:ext cx="1105685" cy="110568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cs typeface="Calibri Light"/>
              <a:hlinkClick xmlns:r="http://schemas.openxmlformats.org/officeDocument/2006/relationships" r:id="rId1"/>
            </a:rPr>
            <a:t>ML</a:t>
          </a:r>
        </a:p>
      </dsp:txBody>
      <dsp:txXfrm>
        <a:off x="165038" y="231651"/>
        <a:ext cx="781837" cy="781837"/>
      </dsp:txXfrm>
    </dsp:sp>
    <dsp:sp modelId="{F73D8780-987D-45EC-94B1-71F8EE2D1465}">
      <dsp:nvSpPr>
        <dsp:cNvPr id="0" name=""/>
        <dsp:cNvSpPr/>
      </dsp:nvSpPr>
      <dsp:spPr>
        <a:xfrm>
          <a:off x="235308" y="1265194"/>
          <a:ext cx="641297" cy="641297"/>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20312" y="1510426"/>
        <a:ext cx="471289" cy="150833"/>
      </dsp:txXfrm>
    </dsp:sp>
    <dsp:sp modelId="{B057FCE9-2CC0-4AE2-B712-E431C2E6AA51}">
      <dsp:nvSpPr>
        <dsp:cNvPr id="0" name=""/>
        <dsp:cNvSpPr/>
      </dsp:nvSpPr>
      <dsp:spPr>
        <a:xfrm>
          <a:off x="3114" y="1996273"/>
          <a:ext cx="1105685" cy="1105685"/>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a:cs typeface="Calibri Light"/>
            </a:rPr>
            <a:t>PGM</a:t>
          </a:r>
        </a:p>
      </dsp:txBody>
      <dsp:txXfrm>
        <a:off x="165038" y="2158197"/>
        <a:ext cx="781837" cy="781837"/>
      </dsp:txXfrm>
    </dsp:sp>
    <dsp:sp modelId="{AEF808B7-D681-4617-80DF-D05A3DF5F6D8}">
      <dsp:nvSpPr>
        <dsp:cNvPr id="0" name=""/>
        <dsp:cNvSpPr/>
      </dsp:nvSpPr>
      <dsp:spPr>
        <a:xfrm>
          <a:off x="1274652" y="1380186"/>
          <a:ext cx="351607" cy="411314"/>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274652" y="1462449"/>
        <a:ext cx="246125" cy="246788"/>
      </dsp:txXfrm>
    </dsp:sp>
    <dsp:sp modelId="{E483B091-1B3E-4969-8834-87CDD3836FD6}">
      <dsp:nvSpPr>
        <dsp:cNvPr id="0" name=""/>
        <dsp:cNvSpPr/>
      </dsp:nvSpPr>
      <dsp:spPr>
        <a:xfrm>
          <a:off x="1772210" y="480158"/>
          <a:ext cx="2211370" cy="2211370"/>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a:cs typeface="Calibri Light"/>
            </a:rPr>
            <a:t>BDL</a:t>
          </a:r>
        </a:p>
      </dsp:txBody>
      <dsp:txXfrm>
        <a:off x="2096058" y="804006"/>
        <a:ext cx="1563674" cy="15636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0FCF2-D4D9-459C-98C7-604847AB816C}">
      <dsp:nvSpPr>
        <dsp:cNvPr id="0" name=""/>
        <dsp:cNvSpPr/>
      </dsp:nvSpPr>
      <dsp:spPr>
        <a:xfrm>
          <a:off x="308941" y="0"/>
          <a:ext cx="3501335" cy="284038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C54CDE-B5E7-47F5-840B-5ED3BFD3D1D1}">
      <dsp:nvSpPr>
        <dsp:cNvPr id="0" name=""/>
        <dsp:cNvSpPr/>
      </dsp:nvSpPr>
      <dsp:spPr>
        <a:xfrm>
          <a:off x="2061" y="852114"/>
          <a:ext cx="991589" cy="11361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cs typeface="Calibri Light"/>
            </a:rPr>
            <a:t>ZV</a:t>
          </a:r>
        </a:p>
      </dsp:txBody>
      <dsp:txXfrm>
        <a:off x="50466" y="900519"/>
        <a:ext cx="894779" cy="1039343"/>
      </dsp:txXfrm>
    </dsp:sp>
    <dsp:sp modelId="{4A7F0238-8BDD-4593-B001-527F48533008}">
      <dsp:nvSpPr>
        <dsp:cNvPr id="0" name=""/>
        <dsp:cNvSpPr/>
      </dsp:nvSpPr>
      <dsp:spPr>
        <a:xfrm>
          <a:off x="1043230" y="852114"/>
          <a:ext cx="991589" cy="11361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cs typeface="Calibri Light"/>
            </a:rPr>
            <a:t>HV</a:t>
          </a:r>
        </a:p>
      </dsp:txBody>
      <dsp:txXfrm>
        <a:off x="1091635" y="900519"/>
        <a:ext cx="894779" cy="1039343"/>
      </dsp:txXfrm>
    </dsp:sp>
    <dsp:sp modelId="{EA898687-981B-4870-9752-01085195335F}">
      <dsp:nvSpPr>
        <dsp:cNvPr id="0" name=""/>
        <dsp:cNvSpPr/>
      </dsp:nvSpPr>
      <dsp:spPr>
        <a:xfrm>
          <a:off x="2084398" y="852114"/>
          <a:ext cx="991589" cy="11361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cs typeface="Calibri Light"/>
            </a:rPr>
            <a:t>LV</a:t>
          </a:r>
        </a:p>
      </dsp:txBody>
      <dsp:txXfrm>
        <a:off x="2132803" y="900519"/>
        <a:ext cx="894779" cy="1039343"/>
      </dsp:txXfrm>
    </dsp:sp>
    <dsp:sp modelId="{C329AF72-DC8A-47FA-8ACC-4331F4C33480}">
      <dsp:nvSpPr>
        <dsp:cNvPr id="0" name=""/>
        <dsp:cNvSpPr/>
      </dsp:nvSpPr>
      <dsp:spPr>
        <a:xfrm>
          <a:off x="3125567" y="852114"/>
          <a:ext cx="991589" cy="11361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cs typeface="Calibri Light"/>
            </a:rPr>
            <a:t>More Preferrable Direction</a:t>
          </a:r>
        </a:p>
      </dsp:txBody>
      <dsp:txXfrm>
        <a:off x="3173972" y="900519"/>
        <a:ext cx="894779" cy="10393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s://medium.com/neuralspace/when-machine-learning-meets-complexity-why-bayesian-deep-learning-is-unavoidable-55c97aa2a9cc" TargetMode="External"/><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ormaldeviate.wordpress.com/2012/11/17/what-is-bayesianfrequentist-inference/" TargetMode="Externa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image" Target="../media/image6.svg"/><Relationship Id="rId18" Type="http://schemas.openxmlformats.org/officeDocument/2006/relationships/image" Target="../media/image11.png"/><Relationship Id="rId3" Type="http://schemas.openxmlformats.org/officeDocument/2006/relationships/diagramLayout" Target="../diagrams/layout2.xml"/><Relationship Id="rId21" Type="http://schemas.openxmlformats.org/officeDocument/2006/relationships/image" Target="../media/image14.svg"/><Relationship Id="rId7" Type="http://schemas.openxmlformats.org/officeDocument/2006/relationships/diagramData" Target="../diagrams/data3.xml"/><Relationship Id="rId12" Type="http://schemas.openxmlformats.org/officeDocument/2006/relationships/image" Target="../media/image5.png"/><Relationship Id="rId17" Type="http://schemas.openxmlformats.org/officeDocument/2006/relationships/image" Target="../media/image10.svg"/><Relationship Id="rId2" Type="http://schemas.openxmlformats.org/officeDocument/2006/relationships/diagramData" Target="../diagrams/data2.xml"/><Relationship Id="rId16" Type="http://schemas.openxmlformats.org/officeDocument/2006/relationships/image" Target="../media/image9.png"/><Relationship Id="rId20" Type="http://schemas.openxmlformats.org/officeDocument/2006/relationships/image" Target="../media/image13.png"/><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image" Target="../media/image8.svg"/><Relationship Id="rId10" Type="http://schemas.openxmlformats.org/officeDocument/2006/relationships/diagramColors" Target="../diagrams/colors3.xml"/><Relationship Id="rId19" Type="http://schemas.openxmlformats.org/officeDocument/2006/relationships/image" Target="../media/image12.svg"/><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4.xml"/><Relationship Id="rId13" Type="http://schemas.openxmlformats.org/officeDocument/2006/relationships/image" Target="../media/image21.gif"/><Relationship Id="rId3" Type="http://schemas.openxmlformats.org/officeDocument/2006/relationships/image" Target="../media/image16.svg"/><Relationship Id="rId7" Type="http://schemas.openxmlformats.org/officeDocument/2006/relationships/diagramLayout" Target="../diagrams/layout4.xml"/><Relationship Id="rId12"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diagramData" Target="../diagrams/data4.xml"/><Relationship Id="rId11" Type="http://schemas.openxmlformats.org/officeDocument/2006/relationships/image" Target="../media/image19.png"/><Relationship Id="rId5" Type="http://schemas.openxmlformats.org/officeDocument/2006/relationships/image" Target="../media/image18.png"/><Relationship Id="rId10" Type="http://schemas.microsoft.com/office/2007/relationships/diagramDrawing" Target="../diagrams/drawing4.xml"/><Relationship Id="rId4" Type="http://schemas.openxmlformats.org/officeDocument/2006/relationships/image" Target="../media/image17.png"/><Relationship Id="rId9" Type="http://schemas.openxmlformats.org/officeDocument/2006/relationships/diagramColors" Target="../diagrams/colors4.xml"/><Relationship Id="rId14" Type="http://schemas.openxmlformats.org/officeDocument/2006/relationships/hyperlink" Target="https://creativecommons.org/licenses/by-sa/3.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879716" y="1513576"/>
            <a:ext cx="6469628" cy="2240881"/>
          </a:xfrm>
        </p:spPr>
        <p:txBody>
          <a:bodyPr>
            <a:normAutofit/>
          </a:bodyPr>
          <a:lstStyle/>
          <a:p>
            <a:r>
              <a:rPr lang="en-US" sz="4700">
                <a:solidFill>
                  <a:srgbClr val="FFFFFF"/>
                </a:solidFill>
                <a:cs typeface="Calibri Light"/>
              </a:rPr>
              <a:t>A Brief Introduction to Bayesian Deep Learning</a:t>
            </a:r>
            <a:endParaRPr lang="en-US" sz="4700">
              <a:solidFill>
                <a:srgbClr val="FFFFFF"/>
              </a:solidFill>
            </a:endParaRPr>
          </a:p>
        </p:txBody>
      </p:sp>
      <p:sp>
        <p:nvSpPr>
          <p:cNvPr id="3" name="Subtitle 2"/>
          <p:cNvSpPr>
            <a:spLocks noGrp="1"/>
          </p:cNvSpPr>
          <p:nvPr>
            <p:ph type="subTitle" idx="1"/>
          </p:nvPr>
        </p:nvSpPr>
        <p:spPr>
          <a:xfrm>
            <a:off x="2294411" y="4240370"/>
            <a:ext cx="6988672" cy="1256339"/>
          </a:xfrm>
        </p:spPr>
        <p:txBody>
          <a:bodyPr vert="horz" lIns="91440" tIns="45720" rIns="91440" bIns="45720" rtlCol="0" anchor="t">
            <a:normAutofit/>
          </a:bodyPr>
          <a:lstStyle/>
          <a:p>
            <a:r>
              <a:rPr lang="en-US" sz="1600">
                <a:solidFill>
                  <a:srgbClr val="FFFFFF"/>
                </a:solidFill>
                <a:cs typeface="Calibri"/>
              </a:rPr>
              <a:t>Towards Bayesian Deep Learning: </a:t>
            </a:r>
          </a:p>
          <a:p>
            <a:r>
              <a:rPr lang="en-US" sz="1600">
                <a:solidFill>
                  <a:srgbClr val="FFFFFF"/>
                </a:solidFill>
                <a:cs typeface="Calibri"/>
              </a:rPr>
              <a:t>A Framework and Some Existing Methods</a:t>
            </a:r>
          </a:p>
          <a:p>
            <a:r>
              <a:rPr lang="en-US" sz="1600">
                <a:solidFill>
                  <a:srgbClr val="FFFFFF"/>
                </a:solidFill>
                <a:cs typeface="Calibri"/>
              </a:rPr>
              <a:t>2016 December IEEE Data Engineering</a:t>
            </a: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slow" p14:dur="225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FB8B46-E6BF-42AF-9D91-BCA770877968}"/>
              </a:ext>
            </a:extLst>
          </p:cNvPr>
          <p:cNvSpPr txBox="1"/>
          <p:nvPr/>
        </p:nvSpPr>
        <p:spPr>
          <a:xfrm>
            <a:off x="2383183" y="627268"/>
            <a:ext cx="6475895"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Further reading :</a:t>
            </a:r>
            <a:endParaRPr lang="en-US" dirty="0">
              <a:cs typeface="Calibri"/>
            </a:endParaRPr>
          </a:p>
          <a:p>
            <a:endParaRPr lang="en-US" dirty="0">
              <a:cs typeface="Calibri"/>
            </a:endParaRPr>
          </a:p>
          <a:p>
            <a:r>
              <a:rPr lang="en-US" dirty="0">
                <a:hlinkClick r:id="rId2"/>
              </a:rPr>
              <a:t>When machine learning meets complexity: why Bayesian deep learning is unavoidable</a:t>
            </a:r>
            <a:endParaRPr lang="en-US" dirty="0">
              <a:cs typeface="Calibri"/>
              <a:hlinkClick r:id="rId2"/>
            </a:endParaRPr>
          </a:p>
          <a:p>
            <a:endParaRPr lang="en-US" dirty="0">
              <a:cs typeface="Calibri"/>
            </a:endParaRPr>
          </a:p>
          <a:p>
            <a:endParaRPr lang="en-US" dirty="0"/>
          </a:p>
        </p:txBody>
      </p:sp>
      <p:pic>
        <p:nvPicPr>
          <p:cNvPr id="8" name="Picture 8" descr="A screenshot of a cell phone&#10;&#10;Description generated with high confidence">
            <a:extLst>
              <a:ext uri="{FF2B5EF4-FFF2-40B4-BE49-F238E27FC236}">
                <a16:creationId xmlns:a16="http://schemas.microsoft.com/office/drawing/2014/main" id="{6E1EF2E9-DB04-4FE8-B1D9-C001D96D69B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908312" y="1806274"/>
            <a:ext cx="8121373" cy="5012406"/>
          </a:xfrm>
          <a:prstGeom prst="rect">
            <a:avLst/>
          </a:prstGeom>
        </p:spPr>
      </p:pic>
    </p:spTree>
    <p:extLst>
      <p:ext uri="{BB962C8B-B14F-4D97-AF65-F5344CB8AC3E}">
        <p14:creationId xmlns:p14="http://schemas.microsoft.com/office/powerpoint/2010/main" val="3903693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C7D757-C684-4B8F-A300-C22B9F62E56A}"/>
              </a:ext>
            </a:extLst>
          </p:cNvPr>
          <p:cNvSpPr txBox="1"/>
          <p:nvPr/>
        </p:nvSpPr>
        <p:spPr>
          <a:xfrm>
            <a:off x="451022" y="626075"/>
            <a:ext cx="10785389" cy="61555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alibri Light"/>
                <a:cs typeface="Arial"/>
              </a:rPr>
              <a:t>What does “a bayesian framework” mean?</a:t>
            </a:r>
          </a:p>
          <a:p>
            <a:r>
              <a:rPr lang="en-US" sz="2000" b="1">
                <a:solidFill>
                  <a:srgbClr val="000000"/>
                </a:solidFill>
                <a:latin typeface="Calibri Light"/>
                <a:cs typeface="Arial"/>
              </a:rPr>
              <a:t>"Everything is conditional." </a:t>
            </a:r>
            <a:endParaRPr lang="en-US" sz="2000" b="1" dirty="0">
              <a:solidFill>
                <a:srgbClr val="000000"/>
              </a:solidFill>
              <a:latin typeface="Calibri Light"/>
              <a:cs typeface="Arial"/>
            </a:endParaRPr>
          </a:p>
          <a:p>
            <a:endParaRPr lang="en-US" sz="2000" dirty="0">
              <a:solidFill>
                <a:srgbClr val="333333"/>
              </a:solidFill>
              <a:latin typeface="Calibri Light"/>
              <a:cs typeface="Calibri Light"/>
            </a:endParaRPr>
          </a:p>
          <a:p>
            <a:br>
              <a:rPr lang="en-US" sz="2000" dirty="0">
                <a:latin typeface="Calibri Light"/>
              </a:rPr>
            </a:br>
            <a:r>
              <a:rPr lang="en-US" sz="2000" b="1">
                <a:solidFill>
                  <a:srgbClr val="333333"/>
                </a:solidFill>
                <a:latin typeface="Calibri Light"/>
                <a:cs typeface="Calibri Light"/>
              </a:rPr>
              <a:t>What the difference is between the two ideologies?</a:t>
            </a:r>
          </a:p>
          <a:p>
            <a:r>
              <a:rPr lang="en-US" sz="2000">
                <a:solidFill>
                  <a:srgbClr val="333333"/>
                </a:solidFill>
                <a:latin typeface="Calibri Light"/>
                <a:cs typeface="Calibri Light"/>
              </a:rPr>
              <a:t>Frequentist and Bayesian statistics have different aims.You can take frequentist methods and transfer them into a Bayesian framework, you can also  take Bayesian methods and consider their frequentist coverage.</a:t>
            </a:r>
          </a:p>
          <a:p>
            <a:br>
              <a:rPr lang="en-US" sz="2000" dirty="0">
                <a:latin typeface="Calibri Light"/>
              </a:rPr>
            </a:br>
            <a:r>
              <a:rPr lang="en-US" sz="2000" b="1">
                <a:solidFill>
                  <a:srgbClr val="333333"/>
                </a:solidFill>
                <a:latin typeface="Calibri Light"/>
                <a:cs typeface="Calibri Light"/>
              </a:rPr>
              <a:t>Bayesian</a:t>
            </a:r>
            <a:r>
              <a:rPr lang="en-US" sz="2000">
                <a:solidFill>
                  <a:srgbClr val="333333"/>
                </a:solidFill>
                <a:latin typeface="Calibri Light"/>
                <a:cs typeface="Calibri Light"/>
              </a:rPr>
              <a:t> statistics concerns itself with trying to represent your beliefs in a DeFinetti consistent manner, simply put - you want a logically rigorous way of describing your initial (prior) belief and the update in your belief as you observe new data (thus creating posterior belief). </a:t>
            </a:r>
          </a:p>
          <a:p>
            <a:br>
              <a:rPr lang="en-US" sz="2000" dirty="0">
                <a:latin typeface="Calibri Light"/>
              </a:rPr>
            </a:br>
            <a:r>
              <a:rPr lang="en-US" sz="2000" b="1">
                <a:solidFill>
                  <a:srgbClr val="333333"/>
                </a:solidFill>
                <a:latin typeface="Calibri Light"/>
                <a:cs typeface="Calibri Light"/>
              </a:rPr>
              <a:t>Frequentist</a:t>
            </a:r>
            <a:r>
              <a:rPr lang="en-US" sz="2000">
                <a:solidFill>
                  <a:srgbClr val="333333"/>
                </a:solidFill>
                <a:latin typeface="Calibri Light"/>
                <a:cs typeface="Calibri Light"/>
              </a:rPr>
              <a:t> statistics concerns itself with methods that have 'long run' guarantees. For example, if you wake up every day and perform an experiment on some new data and create a 95% confidence interval around some quantity of interest then indeed, you will correctly trap 95% of those quantities, no matter of your personal belief.</a:t>
            </a:r>
          </a:p>
          <a:p>
            <a:br>
              <a:rPr lang="en-US" dirty="0"/>
            </a:br>
            <a:r>
              <a:rPr lang="en-US" u="sng" dirty="0">
                <a:solidFill>
                  <a:srgbClr val="1155CC"/>
                </a:solidFill>
                <a:latin typeface="Georgia"/>
                <a:hlinkClick r:id="rId2"/>
              </a:rPr>
              <a:t>https://normaldeviate.wordpress.com/2012/11/17/what-is-bayesianfrequentist-inference/</a:t>
            </a:r>
          </a:p>
          <a:p>
            <a:endParaRPr lang="en-US"/>
          </a:p>
        </p:txBody>
      </p:sp>
      <p:pic>
        <p:nvPicPr>
          <p:cNvPr id="5" name="Graphic 6" descr="Apple">
            <a:extLst>
              <a:ext uri="{FF2B5EF4-FFF2-40B4-BE49-F238E27FC236}">
                <a16:creationId xmlns:a16="http://schemas.microsoft.com/office/drawing/2014/main" id="{9C5F22D7-AFB6-4BFD-A3B3-1BEB618655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2146" y="503733"/>
            <a:ext cx="574590" cy="574590"/>
          </a:xfrm>
          <a:prstGeom prst="rect">
            <a:avLst/>
          </a:prstGeom>
        </p:spPr>
      </p:pic>
    </p:spTree>
    <p:extLst>
      <p:ext uri="{BB962C8B-B14F-4D97-AF65-F5344CB8AC3E}">
        <p14:creationId xmlns:p14="http://schemas.microsoft.com/office/powerpoint/2010/main" val="217357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AE97E992-ABB2-404A-9B51-C4A08E6ABCD7}"/>
              </a:ext>
            </a:extLst>
          </p:cNvPr>
          <p:cNvSpPr txBox="1"/>
          <p:nvPr/>
        </p:nvSpPr>
        <p:spPr>
          <a:xfrm>
            <a:off x="5063532" y="923344"/>
            <a:ext cx="7128258" cy="5230634"/>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lang="en-US" sz="2000" dirty="0">
                <a:solidFill>
                  <a:srgbClr val="000000"/>
                </a:solidFill>
              </a:rPr>
              <a:t>Strictly speaking, the process of finding the parameters  is called </a:t>
            </a:r>
            <a:r>
              <a:rPr lang="en-US" sz="2000">
                <a:solidFill>
                  <a:srgbClr val="000000"/>
                </a:solidFill>
              </a:rPr>
              <a:t>learning; the process of finding the latent variables given the parameters is called inference. However, given only the observed variables learning and inference are often intertwined. Usually, the learning and inference of Bayesian Network would alternate between the updates of latent variables (which correspond to inference) and the updates of the parameters (which correspond to learning).</a:t>
            </a:r>
            <a:endParaRPr lang="en-US" sz="2000" dirty="0">
              <a:solidFill>
                <a:srgbClr val="000000"/>
              </a:solidFill>
              <a:cs typeface="Calibri" panose="020F0502020204030204"/>
            </a:endParaRPr>
          </a:p>
          <a:p>
            <a:pPr>
              <a:spcAft>
                <a:spcPts val="600"/>
              </a:spcAft>
            </a:pPr>
            <a:endParaRPr lang="en-US" sz="2000" dirty="0">
              <a:solidFill>
                <a:srgbClr val="000000"/>
              </a:solidFill>
              <a:cs typeface="Calibri" panose="020F0502020204030204"/>
            </a:endParaRPr>
          </a:p>
          <a:p>
            <a:pPr>
              <a:spcAft>
                <a:spcPts val="600"/>
              </a:spcAft>
            </a:pPr>
            <a:r>
              <a:rPr lang="en-US" sz="2000" dirty="0">
                <a:solidFill>
                  <a:srgbClr val="000000"/>
                </a:solidFill>
              </a:rPr>
              <a:t>Once the learning and inference of Bayesian Network </a:t>
            </a:r>
            <a:r>
              <a:rPr lang="en-US" sz="2000">
                <a:solidFill>
                  <a:srgbClr val="000000"/>
                </a:solidFill>
              </a:rPr>
              <a:t>is completed, we would have the parameters, or fix the learned , then perform inference alone to find a certain topic proportions of the new document.</a:t>
            </a:r>
            <a:endParaRPr lang="en-US" sz="2000" dirty="0">
              <a:solidFill>
                <a:srgbClr val="000000"/>
              </a:solidFill>
              <a:cs typeface="Calibri" panose="020F0502020204030204"/>
            </a:endParaRPr>
          </a:p>
        </p:txBody>
      </p:sp>
    </p:spTree>
    <p:extLst>
      <p:ext uri="{BB962C8B-B14F-4D97-AF65-F5344CB8AC3E}">
        <p14:creationId xmlns:p14="http://schemas.microsoft.com/office/powerpoint/2010/main" val="317059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54" name="Diagram 354">
            <a:extLst>
              <a:ext uri="{FF2B5EF4-FFF2-40B4-BE49-F238E27FC236}">
                <a16:creationId xmlns:a16="http://schemas.microsoft.com/office/drawing/2014/main" id="{216E129E-2326-4BC1-89B4-D787C0F0E2C0}"/>
              </a:ext>
            </a:extLst>
          </p:cNvPr>
          <p:cNvGraphicFramePr/>
          <p:nvPr>
            <p:extLst>
              <p:ext uri="{D42A27DB-BD31-4B8C-83A1-F6EECF244321}">
                <p14:modId xmlns:p14="http://schemas.microsoft.com/office/powerpoint/2010/main" val="1206326501"/>
              </p:ext>
            </p:extLst>
          </p:nvPr>
        </p:nvGraphicFramePr>
        <p:xfrm>
          <a:off x="2419865" y="827902"/>
          <a:ext cx="7208108" cy="48829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4194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 name="Diagram 94">
            <a:extLst>
              <a:ext uri="{FF2B5EF4-FFF2-40B4-BE49-F238E27FC236}">
                <a16:creationId xmlns:a16="http://schemas.microsoft.com/office/drawing/2014/main" id="{C6552E58-22D6-4793-B4D4-E04F3E3ACF43}"/>
              </a:ext>
            </a:extLst>
          </p:cNvPr>
          <p:cNvGraphicFramePr/>
          <p:nvPr>
            <p:extLst>
              <p:ext uri="{D42A27DB-BD31-4B8C-83A1-F6EECF244321}">
                <p14:modId xmlns:p14="http://schemas.microsoft.com/office/powerpoint/2010/main" val="572586759"/>
              </p:ext>
            </p:extLst>
          </p:nvPr>
        </p:nvGraphicFramePr>
        <p:xfrm>
          <a:off x="72081" y="1579606"/>
          <a:ext cx="4005649" cy="3616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 1">
            <a:extLst>
              <a:ext uri="{FF2B5EF4-FFF2-40B4-BE49-F238E27FC236}">
                <a16:creationId xmlns:a16="http://schemas.microsoft.com/office/drawing/2014/main" id="{73665542-17ED-4B23-8A74-B0748EF53CC9}"/>
              </a:ext>
            </a:extLst>
          </p:cNvPr>
          <p:cNvGraphicFramePr/>
          <p:nvPr>
            <p:extLst>
              <p:ext uri="{D42A27DB-BD31-4B8C-83A1-F6EECF244321}">
                <p14:modId xmlns:p14="http://schemas.microsoft.com/office/powerpoint/2010/main" val="3824503761"/>
              </p:ext>
            </p:extLst>
          </p:nvPr>
        </p:nvGraphicFramePr>
        <p:xfrm>
          <a:off x="3232063" y="981077"/>
          <a:ext cx="6106297" cy="47800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5" name="TextBox 74">
            <a:extLst>
              <a:ext uri="{FF2B5EF4-FFF2-40B4-BE49-F238E27FC236}">
                <a16:creationId xmlns:a16="http://schemas.microsoft.com/office/drawing/2014/main" id="{41088F66-C217-42F6-9051-0C8B4B8B30DC}"/>
              </a:ext>
            </a:extLst>
          </p:cNvPr>
          <p:cNvSpPr txBox="1"/>
          <p:nvPr/>
        </p:nvSpPr>
        <p:spPr>
          <a:xfrm>
            <a:off x="358346" y="4436074"/>
            <a:ext cx="386560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p>
        </p:txBody>
      </p:sp>
      <p:pic>
        <p:nvPicPr>
          <p:cNvPr id="270" name="Graphic 270" descr="Eye">
            <a:extLst>
              <a:ext uri="{FF2B5EF4-FFF2-40B4-BE49-F238E27FC236}">
                <a16:creationId xmlns:a16="http://schemas.microsoft.com/office/drawing/2014/main" id="{D4F3BF9E-A249-47EB-AAB8-969D97850144}"/>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7543800" y="1046205"/>
            <a:ext cx="914400" cy="914400"/>
          </a:xfrm>
          <a:prstGeom prst="rect">
            <a:avLst/>
          </a:prstGeom>
        </p:spPr>
      </p:pic>
      <p:pic>
        <p:nvPicPr>
          <p:cNvPr id="272" name="Graphic 272" descr="Arrow: Straight">
            <a:extLst>
              <a:ext uri="{FF2B5EF4-FFF2-40B4-BE49-F238E27FC236}">
                <a16:creationId xmlns:a16="http://schemas.microsoft.com/office/drawing/2014/main" id="{75E9AD22-24A7-466B-A1C1-8FD105D2929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3033584" y="3085070"/>
            <a:ext cx="605482" cy="584888"/>
          </a:xfrm>
          <a:prstGeom prst="rect">
            <a:avLst/>
          </a:prstGeom>
        </p:spPr>
      </p:pic>
      <p:pic>
        <p:nvPicPr>
          <p:cNvPr id="293" name="Graphic 293" descr="Ear">
            <a:extLst>
              <a:ext uri="{FF2B5EF4-FFF2-40B4-BE49-F238E27FC236}">
                <a16:creationId xmlns:a16="http://schemas.microsoft.com/office/drawing/2014/main" id="{F9CEDA66-0802-4DDC-A619-F3ECB9CFCF64}"/>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9338365" y="2750930"/>
            <a:ext cx="914400" cy="914400"/>
          </a:xfrm>
          <a:prstGeom prst="rect">
            <a:avLst/>
          </a:prstGeom>
        </p:spPr>
      </p:pic>
      <p:pic>
        <p:nvPicPr>
          <p:cNvPr id="332" name="Graphic 332" descr="Lightbulb">
            <a:extLst>
              <a:ext uri="{FF2B5EF4-FFF2-40B4-BE49-F238E27FC236}">
                <a16:creationId xmlns:a16="http://schemas.microsoft.com/office/drawing/2014/main" id="{316FFA94-474F-43FB-B456-11981B0A357E}"/>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4073611" y="1849395"/>
            <a:ext cx="914400" cy="914400"/>
          </a:xfrm>
          <a:prstGeom prst="rect">
            <a:avLst/>
          </a:prstGeom>
        </p:spPr>
      </p:pic>
      <p:pic>
        <p:nvPicPr>
          <p:cNvPr id="334" name="Graphic 334" descr="Customer review">
            <a:extLst>
              <a:ext uri="{FF2B5EF4-FFF2-40B4-BE49-F238E27FC236}">
                <a16:creationId xmlns:a16="http://schemas.microsoft.com/office/drawing/2014/main" id="{67412D64-F8C1-4C87-95AE-ECC54477F4B5}"/>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7698259" y="4804719"/>
            <a:ext cx="914400" cy="914400"/>
          </a:xfrm>
          <a:prstGeom prst="rect">
            <a:avLst/>
          </a:prstGeom>
        </p:spPr>
      </p:pic>
    </p:spTree>
    <p:extLst>
      <p:ext uri="{BB962C8B-B14F-4D97-AF65-F5344CB8AC3E}">
        <p14:creationId xmlns:p14="http://schemas.microsoft.com/office/powerpoint/2010/main" val="3454652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6">
            <a:extLst>
              <a:ext uri="{FF2B5EF4-FFF2-40B4-BE49-F238E27FC236}">
                <a16:creationId xmlns:a16="http://schemas.microsoft.com/office/drawing/2014/main" id="{70F1711C-C56D-4126-BF2B-0FFE3A072C17}"/>
              </a:ext>
            </a:extLst>
          </p:cNvPr>
          <p:cNvGraphicFramePr>
            <a:graphicFrameLocks noGrp="1"/>
          </p:cNvGraphicFramePr>
          <p:nvPr>
            <p:extLst>
              <p:ext uri="{D42A27DB-BD31-4B8C-83A1-F6EECF244321}">
                <p14:modId xmlns:p14="http://schemas.microsoft.com/office/powerpoint/2010/main" val="2606953933"/>
              </p:ext>
            </p:extLst>
          </p:nvPr>
        </p:nvGraphicFramePr>
        <p:xfrm>
          <a:off x="1908707" y="2030133"/>
          <a:ext cx="8544287" cy="3318154"/>
        </p:xfrm>
        <a:graphic>
          <a:graphicData uri="http://schemas.openxmlformats.org/drawingml/2006/table">
            <a:tbl>
              <a:tblPr firstRow="1" bandRow="1">
                <a:tableStyleId>{5C22544A-7EE6-4342-B048-85BDC9FD1C3A}</a:tableStyleId>
              </a:tblPr>
              <a:tblGrid>
                <a:gridCol w="2328323">
                  <a:extLst>
                    <a:ext uri="{9D8B030D-6E8A-4147-A177-3AD203B41FA5}">
                      <a16:colId xmlns:a16="http://schemas.microsoft.com/office/drawing/2014/main" val="1391012847"/>
                    </a:ext>
                  </a:extLst>
                </a:gridCol>
                <a:gridCol w="1986478">
                  <a:extLst>
                    <a:ext uri="{9D8B030D-6E8A-4147-A177-3AD203B41FA5}">
                      <a16:colId xmlns:a16="http://schemas.microsoft.com/office/drawing/2014/main" val="3690963634"/>
                    </a:ext>
                  </a:extLst>
                </a:gridCol>
                <a:gridCol w="2114743">
                  <a:extLst>
                    <a:ext uri="{9D8B030D-6E8A-4147-A177-3AD203B41FA5}">
                      <a16:colId xmlns:a16="http://schemas.microsoft.com/office/drawing/2014/main" val="1790353939"/>
                    </a:ext>
                  </a:extLst>
                </a:gridCol>
                <a:gridCol w="2114743">
                  <a:extLst>
                    <a:ext uri="{9D8B030D-6E8A-4147-A177-3AD203B41FA5}">
                      <a16:colId xmlns:a16="http://schemas.microsoft.com/office/drawing/2014/main" val="3522473516"/>
                    </a:ext>
                  </a:extLst>
                </a:gridCol>
              </a:tblGrid>
              <a:tr h="744677">
                <a:tc>
                  <a:txBody>
                    <a:bodyPr/>
                    <a:lstStyle/>
                    <a:p>
                      <a:endParaRPr lang="en-US"/>
                    </a:p>
                  </a:txBody>
                  <a:tcPr/>
                </a:tc>
                <a:tc>
                  <a:txBody>
                    <a:bodyPr/>
                    <a:lstStyle/>
                    <a:p>
                      <a:r>
                        <a:rPr lang="en-US"/>
                        <a:t>Deep Learning (DL) </a:t>
                      </a:r>
                    </a:p>
                  </a:txBody>
                  <a:tcPr/>
                </a:tc>
                <a:tc>
                  <a:txBody>
                    <a:bodyPr/>
                    <a:lstStyle/>
                    <a:p>
                      <a:r>
                        <a:rPr lang="en-US"/>
                        <a:t>Probabilistic Graphical Models (PGM)</a:t>
                      </a:r>
                      <a:endParaRPr lang="en-US" dirty="0"/>
                    </a:p>
                  </a:txBody>
                  <a:tcPr/>
                </a:tc>
                <a:tc>
                  <a:txBody>
                    <a:bodyPr/>
                    <a:lstStyle/>
                    <a:p>
                      <a:pPr lvl="0">
                        <a:buNone/>
                      </a:pPr>
                      <a:r>
                        <a:rPr lang="en-US"/>
                        <a:t>Bayesian Deep Learning Framework</a:t>
                      </a:r>
                      <a:endParaRPr lang="en-US" dirty="0"/>
                    </a:p>
                  </a:txBody>
                  <a:tcPr/>
                </a:tc>
                <a:extLst>
                  <a:ext uri="{0D108BD9-81ED-4DB2-BD59-A6C34878D82A}">
                    <a16:rowId xmlns:a16="http://schemas.microsoft.com/office/drawing/2014/main" val="4179079946"/>
                  </a:ext>
                </a:extLst>
              </a:tr>
              <a:tr h="744677">
                <a:tc>
                  <a:txBody>
                    <a:bodyPr/>
                    <a:lstStyle/>
                    <a:p>
                      <a:pPr marL="457200" marR="0" lvl="1" indent="0" algn="ctr">
                        <a:lnSpc>
                          <a:spcPct val="100000"/>
                        </a:lnSpc>
                        <a:spcBef>
                          <a:spcPts val="0"/>
                        </a:spcBef>
                        <a:spcAft>
                          <a:spcPts val="0"/>
                        </a:spcAft>
                        <a:buNone/>
                      </a:pPr>
                      <a:r>
                        <a:rPr lang="en-US" sz="1800" b="0" i="0" u="none" strike="noStrike" noProof="0">
                          <a:latin typeface="Calibri"/>
                        </a:rPr>
                        <a:t>Casual Inference</a:t>
                      </a:r>
                      <a:endParaRPr lang="en-US" sz="1800" b="0" i="0" u="none" strike="noStrike" noProof="0" dirty="0">
                        <a:latin typeface="Calibri"/>
                      </a:endParaRPr>
                    </a:p>
                    <a:p>
                      <a:pPr marL="742950" marR="0" lvl="1" indent="-285750" algn="ctr">
                        <a:lnSpc>
                          <a:spcPct val="100000"/>
                        </a:lnSpc>
                        <a:spcBef>
                          <a:spcPts val="0"/>
                        </a:spcBef>
                        <a:spcAft>
                          <a:spcPts val="0"/>
                        </a:spcAft>
                        <a:buFont typeface="Arial"/>
                        <a:buChar char="•"/>
                      </a:pPr>
                      <a:endParaRPr lang="en-US" sz="1800" b="0" i="0" u="none" strike="noStrike" noProof="0" dirty="0">
                        <a:latin typeface="Calibri"/>
                      </a:endParaRPr>
                    </a:p>
                    <a:p>
                      <a:pPr marL="742950" marR="0" lvl="1" indent="-285750" algn="ctr">
                        <a:lnSpc>
                          <a:spcPct val="100000"/>
                        </a:lnSpc>
                        <a:spcBef>
                          <a:spcPts val="0"/>
                        </a:spcBef>
                        <a:spcAft>
                          <a:spcPts val="0"/>
                        </a:spcAft>
                        <a:buFont typeface="Arial"/>
                        <a:buChar char="•"/>
                      </a:pPr>
                      <a:endParaRPr lang="en-US" sz="1800" b="0" i="0" u="none" strike="noStrike" noProof="0" dirty="0">
                        <a:latin typeface="Calibri"/>
                      </a:endParaRPr>
                    </a:p>
                  </a:txBody>
                  <a:tcPr/>
                </a:tc>
                <a:tc>
                  <a:txBody>
                    <a:bodyPr/>
                    <a:lstStyle/>
                    <a:p>
                      <a:pPr lvl="0" algn="ctr">
                        <a:buNone/>
                      </a:pPr>
                      <a:r>
                        <a:rPr lang="en-US"/>
                        <a:t>Good</a:t>
                      </a:r>
                      <a:endParaRPr lang="en-US" dirty="0"/>
                    </a:p>
                  </a:txBody>
                  <a:tcPr/>
                </a:tc>
                <a:tc>
                  <a:txBody>
                    <a:bodyPr/>
                    <a:lstStyle/>
                    <a:p>
                      <a:pPr lvl="0" algn="ctr">
                        <a:buNone/>
                      </a:pPr>
                      <a:r>
                        <a:rPr lang="en-US" sz="1800" b="0" i="0" u="none" strike="noStrike" noProof="0">
                          <a:latin typeface="Calibri"/>
                        </a:rPr>
                        <a:t>Good</a:t>
                      </a:r>
                      <a:endParaRPr lang="en-US"/>
                    </a:p>
                  </a:txBody>
                  <a:tcPr/>
                </a:tc>
                <a:tc>
                  <a:txBody>
                    <a:bodyPr/>
                    <a:lstStyle/>
                    <a:p>
                      <a:pPr lvl="0" algn="ctr">
                        <a:buNone/>
                      </a:pPr>
                      <a:r>
                        <a:rPr lang="en-US" sz="1800" b="0" i="0" u="none" strike="noStrike" noProof="0">
                          <a:latin typeface="Calibri"/>
                        </a:rPr>
                        <a:t>Good,especially</a:t>
                      </a:r>
                      <a:endParaRPr lang="en-US"/>
                    </a:p>
                  </a:txBody>
                  <a:tcPr/>
                </a:tc>
                <a:extLst>
                  <a:ext uri="{0D108BD9-81ED-4DB2-BD59-A6C34878D82A}">
                    <a16:rowId xmlns:a16="http://schemas.microsoft.com/office/drawing/2014/main" val="1164519368"/>
                  </a:ext>
                </a:extLst>
              </a:tr>
              <a:tr h="744677">
                <a:tc>
                  <a:txBody>
                    <a:bodyPr/>
                    <a:lstStyle/>
                    <a:p>
                      <a:pPr lvl="0" algn="ctr">
                        <a:buNone/>
                      </a:pPr>
                      <a:r>
                        <a:rPr lang="en-US" sz="1800" b="0" i="0" u="none" strike="noStrike" noProof="0">
                          <a:latin typeface="Calibri"/>
                        </a:rPr>
                        <a:t>Logic Deduction</a:t>
                      </a:r>
                      <a:endParaRPr lang="en-US"/>
                    </a:p>
                  </a:txBody>
                  <a:tcPr/>
                </a:tc>
                <a:tc>
                  <a:txBody>
                    <a:bodyPr/>
                    <a:lstStyle/>
                    <a:p>
                      <a:pPr lvl="0" algn="ctr">
                        <a:buNone/>
                      </a:pPr>
                      <a:r>
                        <a:rPr lang="en-US" sz="1800" b="0" i="0" u="none" strike="noStrike" noProof="0">
                          <a:latin typeface="Calibri"/>
                        </a:rPr>
                        <a:t>Good</a:t>
                      </a:r>
                      <a:endParaRPr lang="en-US"/>
                    </a:p>
                  </a:txBody>
                  <a:tcPr/>
                </a:tc>
                <a:tc>
                  <a:txBody>
                    <a:bodyPr/>
                    <a:lstStyle/>
                    <a:p>
                      <a:pPr algn="ctr"/>
                      <a:r>
                        <a:rPr lang="en-US"/>
                        <a:t>Poor</a:t>
                      </a:r>
                    </a:p>
                  </a:txBody>
                  <a:tcPr/>
                </a:tc>
                <a:tc>
                  <a:txBody>
                    <a:bodyPr/>
                    <a:lstStyle/>
                    <a:p>
                      <a:pPr lvl="0" algn="ctr">
                        <a:buNone/>
                      </a:pPr>
                      <a:r>
                        <a:rPr lang="en-US" sz="1800" b="0" i="0" u="none" strike="noStrike" noProof="0">
                          <a:latin typeface="Calibri"/>
                        </a:rPr>
                        <a:t>Good</a:t>
                      </a:r>
                      <a:endParaRPr lang="en-US"/>
                    </a:p>
                  </a:txBody>
                  <a:tcPr/>
                </a:tc>
                <a:extLst>
                  <a:ext uri="{0D108BD9-81ED-4DB2-BD59-A6C34878D82A}">
                    <a16:rowId xmlns:a16="http://schemas.microsoft.com/office/drawing/2014/main" val="3409128733"/>
                  </a:ext>
                </a:extLst>
              </a:tr>
              <a:tr h="744677">
                <a:tc>
                  <a:txBody>
                    <a:bodyPr/>
                    <a:lstStyle/>
                    <a:p>
                      <a:pPr lvl="0" algn="ctr">
                        <a:buNone/>
                      </a:pPr>
                      <a:r>
                        <a:rPr lang="en-US" sz="1800" b="0" i="0" u="none" strike="noStrike" noProof="0">
                          <a:latin typeface="Calibri"/>
                        </a:rPr>
                        <a:t>Deal with Uncertainty</a:t>
                      </a:r>
                      <a:endParaRPr lang="en-US"/>
                    </a:p>
                  </a:txBody>
                  <a:tcPr/>
                </a:tc>
                <a:tc>
                  <a:txBody>
                    <a:bodyPr/>
                    <a:lstStyle/>
                    <a:p>
                      <a:pPr algn="ctr"/>
                      <a:r>
                        <a:rPr lang="en-US"/>
                        <a:t>Poor</a:t>
                      </a:r>
                    </a:p>
                  </a:txBody>
                  <a:tcPr/>
                </a:tc>
                <a:tc>
                  <a:txBody>
                    <a:bodyPr/>
                    <a:lstStyle/>
                    <a:p>
                      <a:pPr lvl="0" algn="ctr">
                        <a:buNone/>
                      </a:pPr>
                      <a:r>
                        <a:rPr lang="en-US" sz="1800" b="0" i="0" u="none" strike="noStrike" noProof="0">
                          <a:latin typeface="Calibri"/>
                        </a:rPr>
                        <a:t>Good</a:t>
                      </a:r>
                      <a:endParaRPr lang="en-US"/>
                    </a:p>
                  </a:txBody>
                  <a:tcPr/>
                </a:tc>
                <a:tc>
                  <a:txBody>
                    <a:bodyPr/>
                    <a:lstStyle/>
                    <a:p>
                      <a:pPr lvl="0" algn="ctr">
                        <a:buNone/>
                      </a:pPr>
                      <a:r>
                        <a:rPr lang="en-US" sz="1800" b="0" i="0" u="none" strike="noStrike" noProof="0">
                          <a:latin typeface="Calibri"/>
                        </a:rPr>
                        <a:t>Good, especially</a:t>
                      </a:r>
                      <a:endParaRPr lang="en-US"/>
                    </a:p>
                  </a:txBody>
                  <a:tcPr/>
                </a:tc>
                <a:extLst>
                  <a:ext uri="{0D108BD9-81ED-4DB2-BD59-A6C34878D82A}">
                    <a16:rowId xmlns:a16="http://schemas.microsoft.com/office/drawing/2014/main" val="3562467285"/>
                  </a:ext>
                </a:extLst>
              </a:tr>
            </a:tbl>
          </a:graphicData>
        </a:graphic>
      </p:graphicFrame>
      <p:sp>
        <p:nvSpPr>
          <p:cNvPr id="18" name="TextBox 17">
            <a:extLst>
              <a:ext uri="{FF2B5EF4-FFF2-40B4-BE49-F238E27FC236}">
                <a16:creationId xmlns:a16="http://schemas.microsoft.com/office/drawing/2014/main" id="{6DD760E8-478D-43DC-AA7B-4EF5512E8A31}"/>
              </a:ext>
            </a:extLst>
          </p:cNvPr>
          <p:cNvSpPr txBox="1"/>
          <p:nvPr/>
        </p:nvSpPr>
        <p:spPr>
          <a:xfrm>
            <a:off x="1511643" y="5661454"/>
            <a:ext cx="927168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Note: Deep Learning normally refers to neural networks with more than two layers.</a:t>
            </a:r>
          </a:p>
          <a:p>
            <a:endParaRPr lang="en-US" dirty="0">
              <a:cs typeface="Calibri"/>
            </a:endParaRPr>
          </a:p>
        </p:txBody>
      </p:sp>
    </p:spTree>
    <p:extLst>
      <p:ext uri="{BB962C8B-B14F-4D97-AF65-F5344CB8AC3E}">
        <p14:creationId xmlns:p14="http://schemas.microsoft.com/office/powerpoint/2010/main" val="20111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2" name="Graphic 78" descr="Line arrow: Slight curve">
            <a:extLst>
              <a:ext uri="{FF2B5EF4-FFF2-40B4-BE49-F238E27FC236}">
                <a16:creationId xmlns:a16="http://schemas.microsoft.com/office/drawing/2014/main" id="{D5B3A9BF-4471-414D-A95B-7247349A57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9120000">
            <a:off x="3118559" y="1122520"/>
            <a:ext cx="687860" cy="667265"/>
          </a:xfrm>
          <a:prstGeom prst="rect">
            <a:avLst/>
          </a:prstGeom>
        </p:spPr>
      </p:pic>
      <p:pic>
        <p:nvPicPr>
          <p:cNvPr id="231" name="Picture 231" descr="A drawing of a face&#10;&#10;Description generated with high confidence">
            <a:extLst>
              <a:ext uri="{FF2B5EF4-FFF2-40B4-BE49-F238E27FC236}">
                <a16:creationId xmlns:a16="http://schemas.microsoft.com/office/drawing/2014/main" id="{FC074031-0C9F-4498-BF6A-FF5DDA956558}"/>
              </a:ext>
            </a:extLst>
          </p:cNvPr>
          <p:cNvPicPr>
            <a:picLocks noChangeAspect="1"/>
          </p:cNvPicPr>
          <p:nvPr/>
        </p:nvPicPr>
        <p:blipFill>
          <a:blip r:embed="rId4"/>
          <a:stretch>
            <a:fillRect/>
          </a:stretch>
        </p:blipFill>
        <p:spPr>
          <a:xfrm>
            <a:off x="8029832" y="1783287"/>
            <a:ext cx="3834713" cy="1664453"/>
          </a:xfrm>
          <a:prstGeom prst="rect">
            <a:avLst/>
          </a:prstGeom>
        </p:spPr>
      </p:pic>
      <p:pic>
        <p:nvPicPr>
          <p:cNvPr id="218" name="Graphic 78" descr="Line arrow: Slight curve">
            <a:extLst>
              <a:ext uri="{FF2B5EF4-FFF2-40B4-BE49-F238E27FC236}">
                <a16:creationId xmlns:a16="http://schemas.microsoft.com/office/drawing/2014/main" id="{F7A6AFD2-636C-4E33-BE61-E546256ED4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8700000">
            <a:off x="3393751" y="3169742"/>
            <a:ext cx="687860" cy="667265"/>
          </a:xfrm>
          <a:prstGeom prst="rect">
            <a:avLst/>
          </a:prstGeom>
        </p:spPr>
      </p:pic>
      <p:pic>
        <p:nvPicPr>
          <p:cNvPr id="154" name="Picture 154">
            <a:extLst>
              <a:ext uri="{FF2B5EF4-FFF2-40B4-BE49-F238E27FC236}">
                <a16:creationId xmlns:a16="http://schemas.microsoft.com/office/drawing/2014/main" id="{F497C928-D304-419A-A45C-B9E1C7ACE612}"/>
              </a:ext>
            </a:extLst>
          </p:cNvPr>
          <p:cNvPicPr>
            <a:picLocks noChangeAspect="1"/>
          </p:cNvPicPr>
          <p:nvPr/>
        </p:nvPicPr>
        <p:blipFill>
          <a:blip r:embed="rId5"/>
          <a:stretch>
            <a:fillRect/>
          </a:stretch>
        </p:blipFill>
        <p:spPr>
          <a:xfrm>
            <a:off x="-134731" y="4377494"/>
            <a:ext cx="10197548" cy="1427097"/>
          </a:xfrm>
          <a:prstGeom prst="rect">
            <a:avLst/>
          </a:prstGeom>
        </p:spPr>
      </p:pic>
      <p:pic>
        <p:nvPicPr>
          <p:cNvPr id="78" name="Graphic 78" descr="Line arrow: Slight curve">
            <a:extLst>
              <a:ext uri="{FF2B5EF4-FFF2-40B4-BE49-F238E27FC236}">
                <a16:creationId xmlns:a16="http://schemas.microsoft.com/office/drawing/2014/main" id="{69C29886-13B4-419B-9873-664E9A4804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72065" y="2120108"/>
            <a:ext cx="914400" cy="914400"/>
          </a:xfrm>
          <a:prstGeom prst="rect">
            <a:avLst/>
          </a:prstGeom>
        </p:spPr>
      </p:pic>
      <p:pic>
        <p:nvPicPr>
          <p:cNvPr id="87" name="Graphic 78" descr="Line arrow: Slight curve">
            <a:extLst>
              <a:ext uri="{FF2B5EF4-FFF2-40B4-BE49-F238E27FC236}">
                <a16:creationId xmlns:a16="http://schemas.microsoft.com/office/drawing/2014/main" id="{F8959285-98DF-48FC-9EC8-672EE462D2E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5220000">
            <a:off x="3659690" y="3529998"/>
            <a:ext cx="687860" cy="667265"/>
          </a:xfrm>
          <a:prstGeom prst="rect">
            <a:avLst/>
          </a:prstGeom>
        </p:spPr>
      </p:pic>
      <p:sp>
        <p:nvSpPr>
          <p:cNvPr id="2" name="TextBox 1">
            <a:extLst>
              <a:ext uri="{FF2B5EF4-FFF2-40B4-BE49-F238E27FC236}">
                <a16:creationId xmlns:a16="http://schemas.microsoft.com/office/drawing/2014/main" id="{3B646F53-0098-4D94-9FD2-FE5CB9D2401F}"/>
              </a:ext>
            </a:extLst>
          </p:cNvPr>
          <p:cNvSpPr txBox="1"/>
          <p:nvPr/>
        </p:nvSpPr>
        <p:spPr>
          <a:xfrm>
            <a:off x="595184" y="409832"/>
            <a:ext cx="571911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t>BDL Framework</a:t>
            </a:r>
          </a:p>
        </p:txBody>
      </p:sp>
      <p:sp>
        <p:nvSpPr>
          <p:cNvPr id="3" name="TextBox 2">
            <a:extLst>
              <a:ext uri="{FF2B5EF4-FFF2-40B4-BE49-F238E27FC236}">
                <a16:creationId xmlns:a16="http://schemas.microsoft.com/office/drawing/2014/main" id="{D0C94ECC-0370-4305-9930-536C74C1EB64}"/>
              </a:ext>
            </a:extLst>
          </p:cNvPr>
          <p:cNvSpPr txBox="1"/>
          <p:nvPr/>
        </p:nvSpPr>
        <p:spPr>
          <a:xfrm>
            <a:off x="717464" y="1788382"/>
            <a:ext cx="547198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graphicFrame>
        <p:nvGraphicFramePr>
          <p:cNvPr id="5" name="Diagram 2">
            <a:extLst>
              <a:ext uri="{FF2B5EF4-FFF2-40B4-BE49-F238E27FC236}">
                <a16:creationId xmlns:a16="http://schemas.microsoft.com/office/drawing/2014/main" id="{DE7D6E87-D5DC-43B0-9DA6-5072238C7BEA}"/>
              </a:ext>
            </a:extLst>
          </p:cNvPr>
          <p:cNvGraphicFramePr/>
          <p:nvPr>
            <p:extLst>
              <p:ext uri="{D42A27DB-BD31-4B8C-83A1-F6EECF244321}">
                <p14:modId xmlns:p14="http://schemas.microsoft.com/office/powerpoint/2010/main" val="155794657"/>
              </p:ext>
            </p:extLst>
          </p:nvPr>
        </p:nvGraphicFramePr>
        <p:xfrm>
          <a:off x="3498544" y="704784"/>
          <a:ext cx="3986696" cy="317168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210" name="Picture 210">
            <a:extLst>
              <a:ext uri="{FF2B5EF4-FFF2-40B4-BE49-F238E27FC236}">
                <a16:creationId xmlns:a16="http://schemas.microsoft.com/office/drawing/2014/main" id="{8FC9D456-F8BF-49E5-8800-301986463DB6}"/>
              </a:ext>
            </a:extLst>
          </p:cNvPr>
          <p:cNvPicPr>
            <a:picLocks noChangeAspect="1"/>
          </p:cNvPicPr>
          <p:nvPr/>
        </p:nvPicPr>
        <p:blipFill>
          <a:blip r:embed="rId11"/>
          <a:stretch>
            <a:fillRect/>
          </a:stretch>
        </p:blipFill>
        <p:spPr>
          <a:xfrm>
            <a:off x="234779" y="3639463"/>
            <a:ext cx="3216875" cy="1206046"/>
          </a:xfrm>
          <a:prstGeom prst="rect">
            <a:avLst/>
          </a:prstGeom>
        </p:spPr>
      </p:pic>
      <p:pic>
        <p:nvPicPr>
          <p:cNvPr id="239" name="Picture 239" descr="A picture containing object&#10;&#10;Description generated with very high confidence">
            <a:extLst>
              <a:ext uri="{FF2B5EF4-FFF2-40B4-BE49-F238E27FC236}">
                <a16:creationId xmlns:a16="http://schemas.microsoft.com/office/drawing/2014/main" id="{14A7348C-F8ED-4046-9ED8-C60EDFB375A5}"/>
              </a:ext>
            </a:extLst>
          </p:cNvPr>
          <p:cNvPicPr>
            <a:picLocks noChangeAspect="1"/>
          </p:cNvPicPr>
          <p:nvPr/>
        </p:nvPicPr>
        <p:blipFill>
          <a:blip r:embed="rId12"/>
          <a:stretch>
            <a:fillRect/>
          </a:stretch>
        </p:blipFill>
        <p:spPr>
          <a:xfrm>
            <a:off x="6083643" y="3405167"/>
            <a:ext cx="5729416" cy="665503"/>
          </a:xfrm>
          <a:prstGeom prst="rect">
            <a:avLst/>
          </a:prstGeom>
        </p:spPr>
      </p:pic>
      <p:sp>
        <p:nvSpPr>
          <p:cNvPr id="265" name="TextBox 264">
            <a:extLst>
              <a:ext uri="{FF2B5EF4-FFF2-40B4-BE49-F238E27FC236}">
                <a16:creationId xmlns:a16="http://schemas.microsoft.com/office/drawing/2014/main" id="{532ACDD8-CCDD-4FD0-9E2B-97C2C8205045}"/>
              </a:ext>
            </a:extLst>
          </p:cNvPr>
          <p:cNvSpPr txBox="1"/>
          <p:nvPr/>
        </p:nvSpPr>
        <p:spPr>
          <a:xfrm>
            <a:off x="8029832" y="708453"/>
            <a:ext cx="274319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I.I.D. between Hinge </a:t>
            </a:r>
            <a:r>
              <a:rPr lang="en-US"/>
              <a:t>&amp; Perception Parts is required. </a:t>
            </a:r>
          </a:p>
          <a:p>
            <a:endParaRPr lang="en-US" dirty="0">
              <a:cs typeface="Calibri"/>
            </a:endParaRPr>
          </a:p>
        </p:txBody>
      </p:sp>
      <p:pic>
        <p:nvPicPr>
          <p:cNvPr id="289" name="Picture 289" descr="A screenshot of a cell phone&#10;&#10;Description generated with high confidence">
            <a:extLst>
              <a:ext uri="{FF2B5EF4-FFF2-40B4-BE49-F238E27FC236}">
                <a16:creationId xmlns:a16="http://schemas.microsoft.com/office/drawing/2014/main" id="{712FB347-578D-4DA7-9E66-D34363A08FC5}"/>
              </a:ext>
            </a:extLst>
          </p:cNvPr>
          <p:cNvPicPr>
            <a:picLocks noChangeAspect="1"/>
          </p:cNvPicPr>
          <p:nvPr/>
        </p:nvPicPr>
        <p:blipFill>
          <a:blip r:embed="rId13">
            <a:extLst>
              <a:ext uri="{837473B0-CC2E-450A-ABE3-18F120FF3D39}">
                <a1611:picAttrSrcUrl xmlns:a1611="http://schemas.microsoft.com/office/drawing/2016/11/main" r:id="rId14"/>
              </a:ext>
            </a:extLst>
          </a:blip>
          <a:stretch>
            <a:fillRect/>
          </a:stretch>
        </p:blipFill>
        <p:spPr>
          <a:xfrm>
            <a:off x="1017380" y="1095651"/>
            <a:ext cx="2095500" cy="2038350"/>
          </a:xfrm>
          <a:prstGeom prst="rect">
            <a:avLst/>
          </a:prstGeom>
        </p:spPr>
      </p:pic>
    </p:spTree>
    <p:extLst>
      <p:ext uri="{BB962C8B-B14F-4D97-AF65-F5344CB8AC3E}">
        <p14:creationId xmlns:p14="http://schemas.microsoft.com/office/powerpoint/2010/main" val="393467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4A06CE-7C0E-48D9-9FBC-1EC937322A3A}"/>
              </a:ext>
            </a:extLst>
          </p:cNvPr>
          <p:cNvSpPr txBox="1"/>
          <p:nvPr/>
        </p:nvSpPr>
        <p:spPr>
          <a:xfrm>
            <a:off x="1007076" y="1882345"/>
            <a:ext cx="10816279"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t>I</a:t>
            </a:r>
            <a:r>
              <a:rPr lang="en-US" sz="2000"/>
              <a:t>t is difficult to </a:t>
            </a:r>
            <a:r>
              <a:rPr lang="en-US" sz="2000" b="1"/>
              <a:t>model uncertainties</a:t>
            </a:r>
            <a:r>
              <a:rPr lang="en-US" sz="2000"/>
              <a:t> with traditional deep learning approaches.</a:t>
            </a:r>
            <a:endParaRPr lang="en-US" sz="2000">
              <a:cs typeface="Calibri"/>
            </a:endParaRPr>
          </a:p>
          <a:p>
            <a:pPr marL="285750" indent="-285750">
              <a:buFont typeface="Arial"/>
              <a:buChar char="•"/>
            </a:pPr>
            <a:r>
              <a:rPr lang="en-US" sz="2000"/>
              <a:t>It is, however, important to assign level of uncertainties with the predictions; for example, in </a:t>
            </a:r>
            <a:r>
              <a:rPr lang="en-US" sz="2000" b="1"/>
              <a:t>medical image diagnosis, self-driving cars etc</a:t>
            </a:r>
            <a:r>
              <a:rPr lang="en-US" sz="2000" dirty="0"/>
              <a:t>.</a:t>
            </a:r>
            <a:endParaRPr lang="en-US" sz="2000" dirty="0">
              <a:cs typeface="Calibri"/>
            </a:endParaRPr>
          </a:p>
          <a:p>
            <a:pPr marL="285750" indent="-285750">
              <a:buFont typeface="Arial"/>
              <a:buChar char="•"/>
            </a:pPr>
            <a:r>
              <a:rPr lang="en-US" sz="2000" b="1"/>
              <a:t>Deep learning</a:t>
            </a:r>
            <a:r>
              <a:rPr lang="en-US" sz="2000"/>
              <a:t> approaches have been found successful in a range of perception tasks (such as classification, segmentation, detection etc.)</a:t>
            </a:r>
            <a:endParaRPr lang="en-US" sz="2000">
              <a:cs typeface="Calibri"/>
            </a:endParaRPr>
          </a:p>
          <a:p>
            <a:pPr marL="285750" indent="-285750">
              <a:buFont typeface="Arial"/>
              <a:buChar char="•"/>
            </a:pPr>
            <a:r>
              <a:rPr lang="en-US" sz="2000"/>
              <a:t>However, graphical networks such as </a:t>
            </a:r>
            <a:r>
              <a:rPr lang="en-US" sz="2000" b="1"/>
              <a:t>Bayesian networks</a:t>
            </a:r>
            <a:r>
              <a:rPr lang="en-US" sz="2000"/>
              <a:t> are useful to model uncertainty along with causal inference and logic deduction.</a:t>
            </a:r>
            <a:endParaRPr lang="en-US" sz="2000">
              <a:cs typeface="Calibri"/>
            </a:endParaRPr>
          </a:p>
          <a:p>
            <a:pPr marL="285750" indent="-285750">
              <a:buFont typeface="Arial"/>
              <a:buChar char="•"/>
            </a:pPr>
            <a:r>
              <a:rPr lang="en-US" sz="2000"/>
              <a:t>In this regard, </a:t>
            </a:r>
            <a:r>
              <a:rPr lang="en-US" sz="2000" b="1"/>
              <a:t>Bayesian Deep learning</a:t>
            </a:r>
            <a:r>
              <a:rPr lang="en-US" sz="2000"/>
              <a:t> combines perception (deep learning) with strong probabilistic inference which can estimate uncertainty.</a:t>
            </a:r>
            <a:endParaRPr lang="en-US" sz="2000">
              <a:cs typeface="Calibri"/>
            </a:endParaRPr>
          </a:p>
          <a:p>
            <a:pPr algn="l"/>
            <a:endParaRPr lang="en-US" dirty="0">
              <a:cs typeface="Calibri"/>
            </a:endParaRPr>
          </a:p>
        </p:txBody>
      </p:sp>
      <p:sp>
        <p:nvSpPr>
          <p:cNvPr id="3" name="TextBox 2">
            <a:extLst>
              <a:ext uri="{FF2B5EF4-FFF2-40B4-BE49-F238E27FC236}">
                <a16:creationId xmlns:a16="http://schemas.microsoft.com/office/drawing/2014/main" id="{3520A732-1683-4930-B501-2E8BC8D113B5}"/>
              </a:ext>
            </a:extLst>
          </p:cNvPr>
          <p:cNvSpPr txBox="1"/>
          <p:nvPr/>
        </p:nvSpPr>
        <p:spPr>
          <a:xfrm>
            <a:off x="1182130" y="1037967"/>
            <a:ext cx="883919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t>Difference between BDL </a:t>
            </a:r>
            <a:r>
              <a:rPr lang="en-US" sz="3200" b="1"/>
              <a:t>and DL</a:t>
            </a:r>
          </a:p>
        </p:txBody>
      </p:sp>
    </p:spTree>
    <p:extLst>
      <p:ext uri="{BB962C8B-B14F-4D97-AF65-F5344CB8AC3E}">
        <p14:creationId xmlns:p14="http://schemas.microsoft.com/office/powerpoint/2010/main" val="1836602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cell phone&#10;&#10;Description generated with very high confidence">
            <a:extLst>
              <a:ext uri="{FF2B5EF4-FFF2-40B4-BE49-F238E27FC236}">
                <a16:creationId xmlns:a16="http://schemas.microsoft.com/office/drawing/2014/main" id="{2E5BAE71-F9F3-4C83-B21D-92ED50510DB8}"/>
              </a:ext>
            </a:extLst>
          </p:cNvPr>
          <p:cNvPicPr>
            <a:picLocks noChangeAspect="1"/>
          </p:cNvPicPr>
          <p:nvPr/>
        </p:nvPicPr>
        <p:blipFill>
          <a:blip r:embed="rId2"/>
          <a:stretch>
            <a:fillRect/>
          </a:stretch>
        </p:blipFill>
        <p:spPr>
          <a:xfrm>
            <a:off x="948127" y="560424"/>
            <a:ext cx="10053983" cy="3168200"/>
          </a:xfrm>
          <a:prstGeom prst="rect">
            <a:avLst/>
          </a:prstGeom>
        </p:spPr>
      </p:pic>
      <p:graphicFrame>
        <p:nvGraphicFramePr>
          <p:cNvPr id="6" name="Diagram 6">
            <a:extLst>
              <a:ext uri="{FF2B5EF4-FFF2-40B4-BE49-F238E27FC236}">
                <a16:creationId xmlns:a16="http://schemas.microsoft.com/office/drawing/2014/main" id="{5BF2124E-E972-4845-BFBC-E96F511305CA}"/>
              </a:ext>
            </a:extLst>
          </p:cNvPr>
          <p:cNvGraphicFramePr/>
          <p:nvPr>
            <p:extLst>
              <p:ext uri="{D42A27DB-BD31-4B8C-83A1-F6EECF244321}">
                <p14:modId xmlns:p14="http://schemas.microsoft.com/office/powerpoint/2010/main" val="811589946"/>
              </p:ext>
            </p:extLst>
          </p:nvPr>
        </p:nvGraphicFramePr>
        <p:xfrm>
          <a:off x="3931478" y="3576982"/>
          <a:ext cx="4119218" cy="28403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73755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1</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Brief Introduction to Bayesian Deep 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606</cp:revision>
  <dcterms:created xsi:type="dcterms:W3CDTF">2013-07-15T20:26:40Z</dcterms:created>
  <dcterms:modified xsi:type="dcterms:W3CDTF">2019-04-19T08:32:05Z</dcterms:modified>
</cp:coreProperties>
</file>