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8"/>
    <p:restoredTop sz="94665"/>
  </p:normalViewPr>
  <p:slideViewPr>
    <p:cSldViewPr snapToGrid="0" snapToObjects="1">
      <p:cViewPr varScale="1">
        <p:scale>
          <a:sx n="87" d="100"/>
          <a:sy n="87" d="100"/>
        </p:scale>
        <p:origin x="232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D82C-0B8B-D244-A1AB-2AA385A53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D0036-4A49-E840-A643-3CFDC8E73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3A987-E57F-DE4E-9547-9D8093CF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B7E7C-BCB9-4342-AA8E-E7495846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82DD9-55BD-8948-9C28-A410FAFA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F8D4-669D-B340-9E41-E8DEC4F1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7EE95A-C458-604B-ADB4-C8EF5939E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022FF-F3F7-E54C-B84A-56EFBBD5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F6C17-B250-DF44-9910-44381E9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2CDC8-7161-D94B-8B68-89F0067F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0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127ECA-9530-904D-98A4-FFBDFE43F2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5DBDF-C427-3746-A7D2-D808B8E6D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6624-10FB-FA4F-B080-1612DE9A8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45BCE-B453-8C46-8F4C-2D014D52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3EDE8-DAE2-464F-A5CA-D8CB07CC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8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5977-0EF9-6F4C-970F-A2D2953B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AFBC5-13F5-5E4B-8F5F-ADB5EC485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18ABA-DFD6-7D45-AC03-28ACA59D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B717-4B4C-4D46-B5F5-BB0EE8DB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80B-45E2-EC4A-8788-0C45ACD4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6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576E-B874-DA49-A245-9B0B1A64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8398-8B6D-0541-9362-3ED2A7F11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19D8-43EA-1C47-95EA-E67ED2C5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AD88E-A92C-AB41-B8B0-A80CBADD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9F4C0-E717-8246-9F0D-D1E177A8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C1C3-2795-A346-BF7F-1D9DB009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2F983-135D-A048-9624-BF6318DE8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351AB-D410-B44F-A9D5-746517E0B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C2C0A-055E-E04C-929C-BD13AA16C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3534C-357D-D046-896F-90996645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A9AC3-7A93-DE49-A6DD-B9968959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3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DE6F-2046-6D4B-A02F-B2763B56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37D7C-8D70-6749-BAB2-FC29CC6C7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17DB3-6D4F-C044-9FBB-7E556AAE0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25E6A-3708-F04B-B90B-34F08B068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36711-7901-F347-9BBF-CDCFD8E6C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0AA34-F7BB-8A4F-9031-B950E97A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25B81-0F6E-3B4F-8A87-622BBFF8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26C7F-158B-6342-A659-5E904455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3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124C-215E-9A4F-88F4-81125906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BF792-DE01-E149-A117-8E756817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87FC1-5F53-F54D-B34C-AB480BC6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A14D2-6A1A-7A41-8700-C6098C18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1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F67DF8-7600-ED48-90FD-3C1A5941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07021-5EB2-E946-A95F-7121271FE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78F11-5D60-904E-AD5E-C81B8B30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0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0648-8614-7F46-8DDB-DBE3DBD7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40BFC-CFC3-1247-8ADB-05C22A6D5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84B88-F7BC-FC43-8F38-E79D5D94B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65AFA-B981-864D-BE03-7D560B2D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B152F-03AB-4445-A6E5-960EB29C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8B77D-D4E8-9745-83F5-044BCF95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A72A-F056-6C4F-A5F9-616A111C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6EB82-651A-C047-A466-7866F1AE1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F7A34-2766-214B-80CE-6783D9D4F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C4F4F-DE16-E349-A909-A2A54FA3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C0858-0C38-7D4E-A2AF-BDCCA022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180AD-5F91-F047-B825-F8595C5E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1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280E3-56E8-3945-9DD9-65F2F9F0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92FBB-8012-8845-968D-55CAAE082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C8EC0-DA3A-BB41-B122-B5244958B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3C4DB-3D3D-DA42-90D0-7BB496974E9F}" type="datetimeFigureOut">
              <a:rPr lang="en-US" smtClean="0"/>
              <a:t>4/19/19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E726-BD2C-4345-B9FD-7E6EA56C6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3A28D-C96A-8048-8B20-FDBA31411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4D3B0-CA9A-4349-BEB8-ACC3AC1D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CEBA-2CF8-9345-8C86-5C0FBDCF9E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2C712-C7EB-3347-8014-74E7784DF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33179-457E-F94C-9794-A3186B48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" y="0"/>
            <a:ext cx="1221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4E22-7952-4545-B180-7A41F4426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91034-E91B-E649-90F8-92954C2CF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11891" cy="6785534"/>
          </a:xfrm>
        </p:spPr>
      </p:pic>
    </p:spTree>
    <p:extLst>
      <p:ext uri="{BB962C8B-B14F-4D97-AF65-F5344CB8AC3E}">
        <p14:creationId xmlns:p14="http://schemas.microsoft.com/office/powerpoint/2010/main" val="70928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7917F-328A-BF48-B001-B21FCAAA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8730-DC1B-2742-9DEF-0B3FDC52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DD94C-1D9D-8948-826D-2C4AA560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C25B-B04B-CA4C-879C-82873F11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33D538-86E2-CC4D-A84E-196415644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0900" cy="6858000"/>
          </a:xfrm>
        </p:spPr>
      </p:pic>
    </p:spTree>
    <p:extLst>
      <p:ext uri="{BB962C8B-B14F-4D97-AF65-F5344CB8AC3E}">
        <p14:creationId xmlns:p14="http://schemas.microsoft.com/office/powerpoint/2010/main" val="235551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F26D-C03D-4143-BD42-25045FE9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BA451-CE3D-8840-8247-39DF4E217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613BB-C6F6-9240-9B62-0570A045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2"/>
            <a:ext cx="12192000" cy="68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40B3B-190B-8749-AD29-E61BC606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7A270-F68D-C04C-A2D4-490D2EC9B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C1085-1853-DF49-8CC1-52EF46B6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"/>
            <a:ext cx="12192000" cy="6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BF6D-5C58-2346-8BD8-402C75DF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5E95-4EFB-8E40-87FF-21E399E87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8B333-2F1C-1B46-AA8D-3F8DF4E2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"/>
            <a:ext cx="12192000" cy="6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3743-492C-A442-889C-D97E3B9C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510CE-3089-724F-8550-4EC81466A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B073A-24A4-FB48-AFA0-F72CE9CBD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"/>
            <a:ext cx="12192000" cy="68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354F-BB3C-9A47-AAB1-E0644B57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C4AAE-484B-1444-ACB4-D904B50D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77A58-1A3C-5441-9C5B-04DF2668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7"/>
            <a:ext cx="12192000" cy="68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1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51FA1-A7F3-E943-9CA9-2A91ADC4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E8438-AE67-EA42-A9D2-542284D5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1BBF1-F11A-3941-9C2C-B82777ED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"/>
            <a:ext cx="12192000" cy="68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4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6103-EB81-AB43-B80F-99EEAF8D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C6517-F259-1E42-8E3A-9CB2105D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3FF97-9082-9E4B-B5C6-FDCC4388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2"/>
            <a:ext cx="12192000" cy="68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AA8-7389-2640-8098-F526396C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4F855C-B7E5-7B4B-B12D-2E3FE1E5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677"/>
          </a:xfrm>
        </p:spPr>
      </p:pic>
    </p:spTree>
    <p:extLst>
      <p:ext uri="{BB962C8B-B14F-4D97-AF65-F5344CB8AC3E}">
        <p14:creationId xmlns:p14="http://schemas.microsoft.com/office/powerpoint/2010/main" val="4073176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5BDB-21BF-1B43-8728-480DD1B7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3B1B-8B89-F144-A298-EA4B50B2B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083DA-7368-F64F-B1D7-8A4248A7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AD91-3E30-C14E-9DE0-0E38764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8740E-7BE0-AA43-A482-DD0269B18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23B90-87EA-DC40-B0F6-C9E8E4B6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6"/>
            <a:ext cx="12192000" cy="68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9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A1C4-FD36-C947-963F-2C36247B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045EE-096E-5544-AC33-E5E7A6F88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87C34-C2F0-934E-B2CB-7BD9B0C59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" y="0"/>
            <a:ext cx="12067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0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9617-CBED-CB43-975D-64184175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5924-E46D-EE41-B073-B155DB0E1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48D87-0B80-344F-8429-924C57A75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2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A045-4FB8-FF4F-8C69-2E1D2D8E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1F23-8D8A-064C-9252-E7E37F87A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B1C38-0738-6D45-8991-CE051A0E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4003-93D0-7143-85BB-9BBBCE96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72A99-AFCD-134B-AAF6-3CF0DC5A5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AAC89-CFC7-9947-A78D-40B0EDC1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2"/>
            <a:ext cx="12192000" cy="6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1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EF7-CD5C-4D4A-AEDB-6B895FE3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4A294-C796-CF48-B0D3-259FD3B0E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4E708-8BC6-E548-BD38-A92411AC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" y="0"/>
            <a:ext cx="12190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5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8D47-E04E-3E4D-89D1-75446B1F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DA05B-934F-E749-B8E4-3492B127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ADB9F-FD11-4441-AB6A-70739F584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9" y="0"/>
            <a:ext cx="1213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20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79D7-D1A0-554B-A672-36DDFAB3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6F0B5-A522-FB45-8102-E09231AFE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C1D60-DFE9-4543-8031-2BF6A9C8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" y="0"/>
            <a:ext cx="1218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9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1B18-32D2-6A44-A943-1FC062DF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BAC05-9D6B-BD4E-8A01-EAF95C08B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1437" cy="6858000"/>
          </a:xfrm>
        </p:spPr>
      </p:pic>
    </p:spTree>
    <p:extLst>
      <p:ext uri="{BB962C8B-B14F-4D97-AF65-F5344CB8AC3E}">
        <p14:creationId xmlns:p14="http://schemas.microsoft.com/office/powerpoint/2010/main" val="418058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BE76-9AFF-634D-B106-3B177CA4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2D416-56B9-F14E-820A-DA8AD5889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7628" cy="6858000"/>
          </a:xfrm>
        </p:spPr>
      </p:pic>
    </p:spTree>
    <p:extLst>
      <p:ext uri="{BB962C8B-B14F-4D97-AF65-F5344CB8AC3E}">
        <p14:creationId xmlns:p14="http://schemas.microsoft.com/office/powerpoint/2010/main" val="758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E586-FD8A-C943-924B-9B080C3C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F14B9F-B239-584F-A50B-D7B2CF452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747"/>
            <a:ext cx="12192000" cy="6859705"/>
          </a:xfrm>
        </p:spPr>
      </p:pic>
    </p:spTree>
    <p:extLst>
      <p:ext uri="{BB962C8B-B14F-4D97-AF65-F5344CB8AC3E}">
        <p14:creationId xmlns:p14="http://schemas.microsoft.com/office/powerpoint/2010/main" val="293955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FFB0-9B0D-C642-918A-D7C60AAF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9B4B0B-75E3-5246-881A-7039450C5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9BD42-53CA-984E-A013-F9B0A8983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CF92-4917-2440-A497-B5CC663F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E2E16-F465-9A43-AD2E-58517AA3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8505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D0DDCF-C5F9-C942-9A47-168B17F84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2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434D6-6A2E-CC46-B39A-D7E0B6A1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785BC3-9CDD-4949-81C7-29115D17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576"/>
          </a:xfrm>
        </p:spPr>
      </p:pic>
    </p:spTree>
    <p:extLst>
      <p:ext uri="{BB962C8B-B14F-4D97-AF65-F5344CB8AC3E}">
        <p14:creationId xmlns:p14="http://schemas.microsoft.com/office/powerpoint/2010/main" val="6771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6A12-E4D1-8E45-88D9-8123FDFA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7673D-1FA7-6047-A4F4-69F6E7BB2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703"/>
          </a:xfrm>
        </p:spPr>
      </p:pic>
    </p:spTree>
    <p:extLst>
      <p:ext uri="{BB962C8B-B14F-4D97-AF65-F5344CB8AC3E}">
        <p14:creationId xmlns:p14="http://schemas.microsoft.com/office/powerpoint/2010/main" val="923566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XIRAN</dc:creator>
  <cp:lastModifiedBy>WANG, XIRAN</cp:lastModifiedBy>
  <cp:revision>2</cp:revision>
  <dcterms:created xsi:type="dcterms:W3CDTF">2019-04-19T14:04:11Z</dcterms:created>
  <dcterms:modified xsi:type="dcterms:W3CDTF">2019-04-19T14:15:50Z</dcterms:modified>
</cp:coreProperties>
</file>